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63" r:id="rId2"/>
    <p:sldId id="368" r:id="rId3"/>
    <p:sldId id="369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033"/>
    <a:srgbClr val="F1DCC5"/>
    <a:srgbClr val="DAEFBB"/>
    <a:srgbClr val="BFEAED"/>
    <a:srgbClr val="C4E2F0"/>
    <a:srgbClr val="F1C9C5"/>
    <a:srgbClr val="A1EAED"/>
    <a:srgbClr val="8CCECF"/>
    <a:srgbClr val="CCCFF1"/>
    <a:srgbClr val="C8F2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CA9A86-9363-44DD-B9A0-0B3B0FC54A5C}" v="30" dt="2024-09-08T14:25:03.3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5" autoAdjust="0"/>
    <p:restoredTop sz="86447"/>
  </p:normalViewPr>
  <p:slideViewPr>
    <p:cSldViewPr snapToGrid="0" snapToObjects="1">
      <p:cViewPr varScale="1">
        <p:scale>
          <a:sx n="252" d="100"/>
          <a:sy n="252" d="100"/>
        </p:scale>
        <p:origin x="1272" y="21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BDCA9A86-9363-44DD-B9A0-0B3B0FC54A5C}"/>
    <pc:docChg chg="undo custSel addSld delSld modSld">
      <pc:chgData name="Bess Dunlevy" userId="dd4b9a8537dbe9d0" providerId="LiveId" clId="{BDCA9A86-9363-44DD-B9A0-0B3B0FC54A5C}" dt="2024-09-08T14:25:26.700" v="453" actId="207"/>
      <pc:docMkLst>
        <pc:docMk/>
      </pc:docMkLst>
      <pc:sldChg chg="addSp delSp modSp mod">
        <pc:chgData name="Bess Dunlevy" userId="dd4b9a8537dbe9d0" providerId="LiveId" clId="{BDCA9A86-9363-44DD-B9A0-0B3B0FC54A5C}" dt="2024-09-08T14:25:26.700" v="453" actId="207"/>
        <pc:sldMkLst>
          <pc:docMk/>
          <pc:sldMk cId="2010791182" sldId="363"/>
        </pc:sldMkLst>
        <pc:spChg chg="add del mod">
          <ac:chgData name="Bess Dunlevy" userId="dd4b9a8537dbe9d0" providerId="LiveId" clId="{BDCA9A86-9363-44DD-B9A0-0B3B0FC54A5C}" dt="2024-09-06T00:41:32.135" v="419" actId="478"/>
          <ac:spMkLst>
            <pc:docMk/>
            <pc:sldMk cId="2010791182" sldId="363"/>
            <ac:spMk id="2" creationId="{84E27706-DB42-1B2D-710B-3D72C21940B3}"/>
          </ac:spMkLst>
        </pc:spChg>
        <pc:spChg chg="add del mod">
          <ac:chgData name="Bess Dunlevy" userId="dd4b9a8537dbe9d0" providerId="LiveId" clId="{BDCA9A86-9363-44DD-B9A0-0B3B0FC54A5C}" dt="2024-09-08T14:24:22.716" v="443" actId="478"/>
          <ac:spMkLst>
            <pc:docMk/>
            <pc:sldMk cId="2010791182" sldId="363"/>
            <ac:spMk id="3" creationId="{1C914559-B43B-0425-0064-2848BFE4D463}"/>
          </ac:spMkLst>
        </pc:spChg>
        <pc:spChg chg="add mod ord">
          <ac:chgData name="Bess Dunlevy" userId="dd4b9a8537dbe9d0" providerId="LiveId" clId="{BDCA9A86-9363-44DD-B9A0-0B3B0FC54A5C}" dt="2024-09-08T14:25:26.700" v="453" actId="207"/>
          <ac:spMkLst>
            <pc:docMk/>
            <pc:sldMk cId="2010791182" sldId="363"/>
            <ac:spMk id="5" creationId="{37386856-139F-9A77-EB96-941DAFAF982E}"/>
          </ac:spMkLst>
        </pc:spChg>
        <pc:spChg chg="mod">
          <ac:chgData name="Bess Dunlevy" userId="dd4b9a8537dbe9d0" providerId="LiveId" clId="{BDCA9A86-9363-44DD-B9A0-0B3B0FC54A5C}" dt="2024-09-06T00:24:54.850" v="20" actId="14100"/>
          <ac:spMkLst>
            <pc:docMk/>
            <pc:sldMk cId="2010791182" sldId="363"/>
            <ac:spMk id="8" creationId="{2809F379-14D2-6F53-AF8E-9D24FAE0AED5}"/>
          </ac:spMkLst>
        </pc:spChg>
        <pc:picChg chg="add mod">
          <ac:chgData name="Bess Dunlevy" userId="dd4b9a8537dbe9d0" providerId="LiveId" clId="{BDCA9A86-9363-44DD-B9A0-0B3B0FC54A5C}" dt="2024-09-08T14:25:12.020" v="449" actId="14861"/>
          <ac:picMkLst>
            <pc:docMk/>
            <pc:sldMk cId="2010791182" sldId="363"/>
            <ac:picMk id="4" creationId="{745FF10A-3B81-4A30-14B7-1D099241B477}"/>
          </ac:picMkLst>
        </pc:picChg>
      </pc:sldChg>
      <pc:sldChg chg="del">
        <pc:chgData name="Bess Dunlevy" userId="dd4b9a8537dbe9d0" providerId="LiveId" clId="{BDCA9A86-9363-44DD-B9A0-0B3B0FC54A5C}" dt="2024-09-06T00:41:34.463" v="420" actId="47"/>
        <pc:sldMkLst>
          <pc:docMk/>
          <pc:sldMk cId="97138929" sldId="364"/>
        </pc:sldMkLst>
      </pc:sldChg>
      <pc:sldChg chg="del">
        <pc:chgData name="Bess Dunlevy" userId="dd4b9a8537dbe9d0" providerId="LiveId" clId="{BDCA9A86-9363-44DD-B9A0-0B3B0FC54A5C}" dt="2024-09-06T00:41:34.463" v="420" actId="47"/>
        <pc:sldMkLst>
          <pc:docMk/>
          <pc:sldMk cId="2678792318" sldId="365"/>
        </pc:sldMkLst>
      </pc:sldChg>
      <pc:sldChg chg="del">
        <pc:chgData name="Bess Dunlevy" userId="dd4b9a8537dbe9d0" providerId="LiveId" clId="{BDCA9A86-9363-44DD-B9A0-0B3B0FC54A5C}" dt="2024-09-06T00:41:34.463" v="420" actId="47"/>
        <pc:sldMkLst>
          <pc:docMk/>
          <pc:sldMk cId="1673044379" sldId="366"/>
        </pc:sldMkLst>
      </pc:sldChg>
      <pc:sldChg chg="del">
        <pc:chgData name="Bess Dunlevy" userId="dd4b9a8537dbe9d0" providerId="LiveId" clId="{BDCA9A86-9363-44DD-B9A0-0B3B0FC54A5C}" dt="2024-09-06T00:41:34.463" v="420" actId="47"/>
        <pc:sldMkLst>
          <pc:docMk/>
          <pc:sldMk cId="4280012263" sldId="367"/>
        </pc:sldMkLst>
      </pc:sldChg>
      <pc:sldChg chg="addSp delSp modSp add mod">
        <pc:chgData name="Bess Dunlevy" userId="dd4b9a8537dbe9d0" providerId="LiveId" clId="{BDCA9A86-9363-44DD-B9A0-0B3B0FC54A5C}" dt="2024-09-06T00:41:59.586" v="442" actId="20577"/>
        <pc:sldMkLst>
          <pc:docMk/>
          <pc:sldMk cId="1032561390" sldId="368"/>
        </pc:sldMkLst>
        <pc:spChg chg="add mod">
          <ac:chgData name="Bess Dunlevy" userId="dd4b9a8537dbe9d0" providerId="LiveId" clId="{BDCA9A86-9363-44DD-B9A0-0B3B0FC54A5C}" dt="2024-09-06T00:25:22.631" v="28" actId="14100"/>
          <ac:spMkLst>
            <pc:docMk/>
            <pc:sldMk cId="1032561390" sldId="368"/>
            <ac:spMk id="3" creationId="{C500D345-A034-D35A-BBB2-91CBCEF16051}"/>
          </ac:spMkLst>
        </pc:spChg>
        <pc:spChg chg="add del">
          <ac:chgData name="Bess Dunlevy" userId="dd4b9a8537dbe9d0" providerId="LiveId" clId="{BDCA9A86-9363-44DD-B9A0-0B3B0FC54A5C}" dt="2024-09-06T00:30:39.404" v="116" actId="22"/>
          <ac:spMkLst>
            <pc:docMk/>
            <pc:sldMk cId="1032561390" sldId="368"/>
            <ac:spMk id="5" creationId="{53E674EA-3190-3B6D-AAA0-082741ACD3D7}"/>
          </ac:spMkLst>
        </pc:spChg>
        <pc:spChg chg="del mod">
          <ac:chgData name="Bess Dunlevy" userId="dd4b9a8537dbe9d0" providerId="LiveId" clId="{BDCA9A86-9363-44DD-B9A0-0B3B0FC54A5C}" dt="2024-09-06T00:25:03.114" v="24" actId="478"/>
          <ac:spMkLst>
            <pc:docMk/>
            <pc:sldMk cId="1032561390" sldId="368"/>
            <ac:spMk id="8" creationId="{2809F379-14D2-6F53-AF8E-9D24FAE0AED5}"/>
          </ac:spMkLst>
        </pc:spChg>
        <pc:spChg chg="add mod">
          <ac:chgData name="Bess Dunlevy" userId="dd4b9a8537dbe9d0" providerId="LiveId" clId="{BDCA9A86-9363-44DD-B9A0-0B3B0FC54A5C}" dt="2024-09-06T00:32:55.220" v="155" actId="14100"/>
          <ac:spMkLst>
            <pc:docMk/>
            <pc:sldMk cId="1032561390" sldId="368"/>
            <ac:spMk id="10" creationId="{F30AFFCE-6DE2-C905-F373-E9CD174E5789}"/>
          </ac:spMkLst>
        </pc:spChg>
        <pc:spChg chg="add mod">
          <ac:chgData name="Bess Dunlevy" userId="dd4b9a8537dbe9d0" providerId="LiveId" clId="{BDCA9A86-9363-44DD-B9A0-0B3B0FC54A5C}" dt="2024-09-06T00:33:02.005" v="172" actId="20577"/>
          <ac:spMkLst>
            <pc:docMk/>
            <pc:sldMk cId="1032561390" sldId="368"/>
            <ac:spMk id="11" creationId="{A9325D91-17BF-3422-4208-487A4341E8C3}"/>
          </ac:spMkLst>
        </pc:spChg>
        <pc:spChg chg="add mod">
          <ac:chgData name="Bess Dunlevy" userId="dd4b9a8537dbe9d0" providerId="LiveId" clId="{BDCA9A86-9363-44DD-B9A0-0B3B0FC54A5C}" dt="2024-09-06T00:33:17.331" v="185" actId="20577"/>
          <ac:spMkLst>
            <pc:docMk/>
            <pc:sldMk cId="1032561390" sldId="368"/>
            <ac:spMk id="12" creationId="{9A80EA50-8DB0-6A37-4F7F-EA349602E44B}"/>
          </ac:spMkLst>
        </pc:spChg>
        <pc:spChg chg="add mod">
          <ac:chgData name="Bess Dunlevy" userId="dd4b9a8537dbe9d0" providerId="LiveId" clId="{BDCA9A86-9363-44DD-B9A0-0B3B0FC54A5C}" dt="2024-09-06T00:33:24.090" v="195" actId="20577"/>
          <ac:spMkLst>
            <pc:docMk/>
            <pc:sldMk cId="1032561390" sldId="368"/>
            <ac:spMk id="13" creationId="{9B25FA9B-E1CE-FB1D-4DA4-B4161C5ADD04}"/>
          </ac:spMkLst>
        </pc:spChg>
        <pc:spChg chg="add del mod">
          <ac:chgData name="Bess Dunlevy" userId="dd4b9a8537dbe9d0" providerId="LiveId" clId="{BDCA9A86-9363-44DD-B9A0-0B3B0FC54A5C}" dt="2024-09-06T00:35:50.902" v="239" actId="11529"/>
          <ac:spMkLst>
            <pc:docMk/>
            <pc:sldMk cId="1032561390" sldId="368"/>
            <ac:spMk id="14" creationId="{F0711387-36DC-D1DD-759B-CE62F7293489}"/>
          </ac:spMkLst>
        </pc:spChg>
        <pc:spChg chg="add mod">
          <ac:chgData name="Bess Dunlevy" userId="dd4b9a8537dbe9d0" providerId="LiveId" clId="{BDCA9A86-9363-44DD-B9A0-0B3B0FC54A5C}" dt="2024-09-06T00:35:45.548" v="225" actId="1076"/>
          <ac:spMkLst>
            <pc:docMk/>
            <pc:sldMk cId="1032561390" sldId="368"/>
            <ac:spMk id="15" creationId="{BF1E258F-431D-DF6D-01BC-A94493A6D7B9}"/>
          </ac:spMkLst>
        </pc:spChg>
        <pc:spChg chg="add mod">
          <ac:chgData name="Bess Dunlevy" userId="dd4b9a8537dbe9d0" providerId="LiveId" clId="{BDCA9A86-9363-44DD-B9A0-0B3B0FC54A5C}" dt="2024-09-06T00:41:59.586" v="442" actId="20577"/>
          <ac:spMkLst>
            <pc:docMk/>
            <pc:sldMk cId="1032561390" sldId="368"/>
            <ac:spMk id="16" creationId="{EFA6790B-8B3A-9414-F189-5E84ACBAF58B}"/>
          </ac:spMkLst>
        </pc:spChg>
        <pc:spChg chg="add mod">
          <ac:chgData name="Bess Dunlevy" userId="dd4b9a8537dbe9d0" providerId="LiveId" clId="{BDCA9A86-9363-44DD-B9A0-0B3B0FC54A5C}" dt="2024-09-06T00:39:10.399" v="325" actId="20577"/>
          <ac:spMkLst>
            <pc:docMk/>
            <pc:sldMk cId="1032561390" sldId="368"/>
            <ac:spMk id="17" creationId="{1AE4F216-3C91-10C6-EDFC-56F7C7A2E033}"/>
          </ac:spMkLst>
        </pc:spChg>
        <pc:graphicFrameChg chg="add mod modGraphic">
          <ac:chgData name="Bess Dunlevy" userId="dd4b9a8537dbe9d0" providerId="LiveId" clId="{BDCA9A86-9363-44DD-B9A0-0B3B0FC54A5C}" dt="2024-09-06T00:38:34.593" v="294" actId="1076"/>
          <ac:graphicFrameMkLst>
            <pc:docMk/>
            <pc:sldMk cId="1032561390" sldId="368"/>
            <ac:graphicFrameMk id="2" creationId="{63BE2CC1-03AB-E67A-F7BC-8D672F55C54F}"/>
          </ac:graphicFrameMkLst>
        </pc:graphicFrameChg>
        <pc:graphicFrameChg chg="add mod">
          <ac:chgData name="Bess Dunlevy" userId="dd4b9a8537dbe9d0" providerId="LiveId" clId="{BDCA9A86-9363-44DD-B9A0-0B3B0FC54A5C}" dt="2024-09-06T00:31:19.885" v="123"/>
          <ac:graphicFrameMkLst>
            <pc:docMk/>
            <pc:sldMk cId="1032561390" sldId="368"/>
            <ac:graphicFrameMk id="6" creationId="{9615F739-483F-791A-9342-9C7F672BF5C9}"/>
          </ac:graphicFrameMkLst>
        </pc:graphicFrameChg>
        <pc:graphicFrameChg chg="add mod modGraphic">
          <ac:chgData name="Bess Dunlevy" userId="dd4b9a8537dbe9d0" providerId="LiveId" clId="{BDCA9A86-9363-44DD-B9A0-0B3B0FC54A5C}" dt="2024-09-06T00:32:12.352" v="134" actId="207"/>
          <ac:graphicFrameMkLst>
            <pc:docMk/>
            <pc:sldMk cId="1032561390" sldId="368"/>
            <ac:graphicFrameMk id="7" creationId="{82B28EB7-93E3-5A52-B9B8-9EB039B9565A}"/>
          </ac:graphicFrameMkLst>
        </pc:graphicFrameChg>
        <pc:picChg chg="del">
          <ac:chgData name="Bess Dunlevy" userId="dd4b9a8537dbe9d0" providerId="LiveId" clId="{BDCA9A86-9363-44DD-B9A0-0B3B0FC54A5C}" dt="2024-09-06T00:25:01.294" v="22" actId="21"/>
          <ac:picMkLst>
            <pc:docMk/>
            <pc:sldMk cId="1032561390" sldId="368"/>
            <ac:picMk id="9" creationId="{16BCC30B-76FD-AAF7-2EDE-3A53C6542D6B}"/>
          </ac:picMkLst>
        </pc:picChg>
      </pc:sldChg>
      <pc:sldChg chg="addSp delSp modSp add mod">
        <pc:chgData name="Bess Dunlevy" userId="dd4b9a8537dbe9d0" providerId="LiveId" clId="{BDCA9A86-9363-44DD-B9A0-0B3B0FC54A5C}" dt="2024-09-06T00:41:11.623" v="407" actId="207"/>
        <pc:sldMkLst>
          <pc:docMk/>
          <pc:sldMk cId="1465005187" sldId="369"/>
        </pc:sldMkLst>
        <pc:spChg chg="del">
          <ac:chgData name="Bess Dunlevy" userId="dd4b9a8537dbe9d0" providerId="LiveId" clId="{BDCA9A86-9363-44DD-B9A0-0B3B0FC54A5C}" dt="2024-09-06T00:39:38.435" v="327" actId="478"/>
          <ac:spMkLst>
            <pc:docMk/>
            <pc:sldMk cId="1465005187" sldId="369"/>
            <ac:spMk id="16" creationId="{EFA6790B-8B3A-9414-F189-5E84ACBAF58B}"/>
          </ac:spMkLst>
        </pc:spChg>
        <pc:graphicFrameChg chg="add del mod modGraphic">
          <ac:chgData name="Bess Dunlevy" userId="dd4b9a8537dbe9d0" providerId="LiveId" clId="{BDCA9A86-9363-44DD-B9A0-0B3B0FC54A5C}" dt="2024-09-06T00:41:11.623" v="407" actId="207"/>
          <ac:graphicFrameMkLst>
            <pc:docMk/>
            <pc:sldMk cId="1465005187" sldId="369"/>
            <ac:graphicFrameMk id="2" creationId="{63BE2CC1-03AB-E67A-F7BC-8D672F55C54F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4000">
              <a:schemeClr val="accent3">
                <a:lumMod val="20000"/>
                <a:lumOff val="80000"/>
              </a:schemeClr>
            </a:gs>
            <a:gs pos="68000">
              <a:schemeClr val="accent3">
                <a:lumMod val="40000"/>
                <a:lumOff val="60000"/>
              </a:schemeClr>
            </a:gs>
            <a:gs pos="98000">
              <a:schemeClr val="accent3">
                <a:lumMod val="60000"/>
                <a:lumOff val="4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7386856-139F-9A77-EB96-941DAFAF982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1DC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Google Shape;90;p1">
            <a:extLst>
              <a:ext uri="{FF2B5EF4-FFF2-40B4-BE49-F238E27FC236}">
                <a16:creationId xmlns:a16="http://schemas.microsoft.com/office/drawing/2014/main" id="{2809F379-14D2-6F53-AF8E-9D24FAE0AED5}"/>
              </a:ext>
            </a:extLst>
          </p:cNvPr>
          <p:cNvSpPr txBox="1"/>
          <p:nvPr/>
        </p:nvSpPr>
        <p:spPr>
          <a:xfrm>
            <a:off x="95854" y="136350"/>
            <a:ext cx="1057976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Esempio di modello di matrice RACI PDCA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5FF10A-3B81-4A30-14B7-1D099241B4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78005" y="1386977"/>
            <a:ext cx="8697824" cy="489252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079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BE2CC1-03AB-E67A-F7BC-8D672F55C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333859"/>
              </p:ext>
            </p:extLst>
          </p:nvPr>
        </p:nvGraphicFramePr>
        <p:xfrm>
          <a:off x="310552" y="423914"/>
          <a:ext cx="11628406" cy="5629918"/>
        </p:xfrm>
        <a:graphic>
          <a:graphicData uri="http://schemas.openxmlformats.org/drawingml/2006/table">
            <a:tbl>
              <a:tblPr/>
              <a:tblGrid>
                <a:gridCol w="2786331">
                  <a:extLst>
                    <a:ext uri="{9D8B030D-6E8A-4147-A177-3AD203B41FA5}">
                      <a16:colId xmlns:a16="http://schemas.microsoft.com/office/drawing/2014/main" val="3965731155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5178087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207672632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4281320811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32612092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3244518522"/>
                    </a:ext>
                  </a:extLst>
                </a:gridCol>
              </a:tblGrid>
              <a:tr h="45272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Attività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Product Manager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Customer Success Manager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UX Designer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Team marketing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Data Analyst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60357"/>
                  </a:ext>
                </a:extLst>
              </a:tr>
              <a:tr h="434001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Pianifica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97614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Analizzare le fasi di onboarding esistenti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415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Condurre un brainstorming sui miglioramenti per l'onboarding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856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Selezionare le modifiche più efficaci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5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3536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Sviluppare una timeline del progetto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91606"/>
                  </a:ext>
                </a:extLst>
              </a:tr>
              <a:tr h="433796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Fai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98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Progettare un nuovo flusso di onboarding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77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Implementare le modifiche all’onboarding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5677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Comunicare gli aggiornamenti ai clienti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23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Raccogliere feedback dai nuovi utenti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3217"/>
                  </a:ext>
                </a:extLst>
              </a:tr>
              <a:tr h="312820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Verifica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56585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Analizzare il feedback dei clienti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3470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Valutare l’impatto sui parametri di onboarding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95626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Identificare le vittorie rapide per il miglioramento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38866"/>
                  </a:ext>
                </a:extLst>
              </a:tr>
              <a:tr h="428143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Agisci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519203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Regolare il flusso di onboarding in base ai dati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1851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Aggiornare la documentazione di onboarding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5879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Lanciare un sondaggio sull’onboarding dei clienti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4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500D345-A034-D35A-BBB2-91CBCEF1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083" y="383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B28EB7-93E3-5A52-B9B8-9EB039B95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868232"/>
              </p:ext>
            </p:extLst>
          </p:nvPr>
        </p:nvGraphicFramePr>
        <p:xfrm>
          <a:off x="310552" y="6370249"/>
          <a:ext cx="11628408" cy="244925"/>
        </p:xfrm>
        <a:graphic>
          <a:graphicData uri="http://schemas.openxmlformats.org/drawingml/2006/table">
            <a:tbl>
              <a:tblPr/>
              <a:tblGrid>
                <a:gridCol w="2907102">
                  <a:extLst>
                    <a:ext uri="{9D8B030D-6E8A-4147-A177-3AD203B41FA5}">
                      <a16:colId xmlns:a16="http://schemas.microsoft.com/office/drawing/2014/main" val="1597829097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32667865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56629851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034274644"/>
                    </a:ext>
                  </a:extLst>
                </a:gridCol>
              </a:tblGrid>
              <a:tr h="2449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9438"/>
                  </a:ext>
                </a:extLst>
              </a:tr>
            </a:tbl>
          </a:graphicData>
        </a:graphic>
      </p:graphicFrame>
      <p:sp>
        <p:nvSpPr>
          <p:cNvPr id="10" name="Google Shape;90;p1">
            <a:extLst>
              <a:ext uri="{FF2B5EF4-FFF2-40B4-BE49-F238E27FC236}">
                <a16:creationId xmlns:a16="http://schemas.microsoft.com/office/drawing/2014/main" id="{F30AFFCE-6DE2-C905-F373-E9CD174E5789}"/>
              </a:ext>
            </a:extLst>
          </p:cNvPr>
          <p:cNvSpPr txBox="1"/>
          <p:nvPr/>
        </p:nvSpPr>
        <p:spPr>
          <a:xfrm>
            <a:off x="310553" y="63843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Incaricato</a:t>
            </a: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A9325D91-17BF-3422-4208-487A4341E8C3}"/>
              </a:ext>
            </a:extLst>
          </p:cNvPr>
          <p:cNvSpPr txBox="1"/>
          <p:nvPr/>
        </p:nvSpPr>
        <p:spPr>
          <a:xfrm>
            <a:off x="3200401" y="63843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Responsabile</a:t>
            </a: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A80EA50-8DB0-6A37-4F7F-EA349602E44B}"/>
              </a:ext>
            </a:extLst>
          </p:cNvPr>
          <p:cNvSpPr txBox="1"/>
          <p:nvPr/>
        </p:nvSpPr>
        <p:spPr>
          <a:xfrm>
            <a:off x="6124756" y="63843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Consulente</a:t>
            </a:r>
          </a:p>
        </p:txBody>
      </p:sp>
      <p:sp>
        <p:nvSpPr>
          <p:cNvPr id="13" name="Google Shape;90;p1">
            <a:extLst>
              <a:ext uri="{FF2B5EF4-FFF2-40B4-BE49-F238E27FC236}">
                <a16:creationId xmlns:a16="http://schemas.microsoft.com/office/drawing/2014/main" id="{9B25FA9B-E1CE-FB1D-4DA4-B4161C5ADD04}"/>
              </a:ext>
            </a:extLst>
          </p:cNvPr>
          <p:cNvSpPr txBox="1"/>
          <p:nvPr/>
        </p:nvSpPr>
        <p:spPr>
          <a:xfrm>
            <a:off x="9014604" y="63843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Informato</a:t>
            </a:r>
          </a:p>
        </p:txBody>
      </p:sp>
      <p:sp>
        <p:nvSpPr>
          <p:cNvPr id="16" name="Google Shape;90;p1">
            <a:extLst>
              <a:ext uri="{FF2B5EF4-FFF2-40B4-BE49-F238E27FC236}">
                <a16:creationId xmlns:a16="http://schemas.microsoft.com/office/drawing/2014/main" id="{EFA6790B-8B3A-9414-F189-5E84ACBAF58B}"/>
              </a:ext>
            </a:extLst>
          </p:cNvPr>
          <p:cNvSpPr txBox="1"/>
          <p:nvPr/>
        </p:nvSpPr>
        <p:spPr>
          <a:xfrm>
            <a:off x="310551" y="13781"/>
            <a:ext cx="4701397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Modello di esempio</a:t>
            </a:r>
          </a:p>
        </p:txBody>
      </p:sp>
      <p:sp>
        <p:nvSpPr>
          <p:cNvPr id="17" name="Google Shape;90;p1">
            <a:extLst>
              <a:ext uri="{FF2B5EF4-FFF2-40B4-BE49-F238E27FC236}">
                <a16:creationId xmlns:a16="http://schemas.microsoft.com/office/drawing/2014/main" id="{1AE4F216-3C91-10C6-EDFC-56F7C7A2E033}"/>
              </a:ext>
            </a:extLst>
          </p:cNvPr>
          <p:cNvSpPr txBox="1"/>
          <p:nvPr/>
        </p:nvSpPr>
        <p:spPr>
          <a:xfrm>
            <a:off x="253040" y="6030331"/>
            <a:ext cx="47013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Legenda RACI</a:t>
            </a:r>
          </a:p>
        </p:txBody>
      </p:sp>
    </p:spTree>
    <p:extLst>
      <p:ext uri="{BB962C8B-B14F-4D97-AF65-F5344CB8AC3E}">
        <p14:creationId xmlns:p14="http://schemas.microsoft.com/office/powerpoint/2010/main" val="103256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BE2CC1-03AB-E67A-F7BC-8D672F55C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010367"/>
              </p:ext>
            </p:extLst>
          </p:nvPr>
        </p:nvGraphicFramePr>
        <p:xfrm>
          <a:off x="310552" y="423914"/>
          <a:ext cx="11628406" cy="5586998"/>
        </p:xfrm>
        <a:graphic>
          <a:graphicData uri="http://schemas.openxmlformats.org/drawingml/2006/table">
            <a:tbl>
              <a:tblPr/>
              <a:tblGrid>
                <a:gridCol w="2786331">
                  <a:extLst>
                    <a:ext uri="{9D8B030D-6E8A-4147-A177-3AD203B41FA5}">
                      <a16:colId xmlns:a16="http://schemas.microsoft.com/office/drawing/2014/main" val="3965731155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5178087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207672632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4281320811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32612092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3244518522"/>
                    </a:ext>
                  </a:extLst>
                </a:gridCol>
              </a:tblGrid>
              <a:tr h="45272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Attività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Product Manager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Stakeholder 2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Stakeholder 3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Stakeholder 4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Stakeholder 5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60357"/>
                  </a:ext>
                </a:extLst>
              </a:tr>
              <a:tr h="434001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Pianifica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97614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415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856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5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3536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91606"/>
                  </a:ext>
                </a:extLst>
              </a:tr>
              <a:tr h="433796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Fai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98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77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5677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23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3217"/>
                  </a:ext>
                </a:extLst>
              </a:tr>
              <a:tr h="312820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Verifica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56585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3470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95626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38866"/>
                  </a:ext>
                </a:extLst>
              </a:tr>
              <a:tr h="428143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Agisci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519203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1851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5879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4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500D345-A034-D35A-BBB2-91CBCEF1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083" y="383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B28EB7-93E3-5A52-B9B8-9EB039B95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57534"/>
              </p:ext>
            </p:extLst>
          </p:nvPr>
        </p:nvGraphicFramePr>
        <p:xfrm>
          <a:off x="310552" y="6370249"/>
          <a:ext cx="11628408" cy="244925"/>
        </p:xfrm>
        <a:graphic>
          <a:graphicData uri="http://schemas.openxmlformats.org/drawingml/2006/table">
            <a:tbl>
              <a:tblPr/>
              <a:tblGrid>
                <a:gridCol w="2907102">
                  <a:extLst>
                    <a:ext uri="{9D8B030D-6E8A-4147-A177-3AD203B41FA5}">
                      <a16:colId xmlns:a16="http://schemas.microsoft.com/office/drawing/2014/main" val="1597829097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32667865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56629851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034274644"/>
                    </a:ext>
                  </a:extLst>
                </a:gridCol>
              </a:tblGrid>
              <a:tr h="24492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5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9438"/>
                  </a:ext>
                </a:extLst>
              </a:tr>
            </a:tbl>
          </a:graphicData>
        </a:graphic>
      </p:graphicFrame>
      <p:sp>
        <p:nvSpPr>
          <p:cNvPr id="10" name="Google Shape;90;p1">
            <a:extLst>
              <a:ext uri="{FF2B5EF4-FFF2-40B4-BE49-F238E27FC236}">
                <a16:creationId xmlns:a16="http://schemas.microsoft.com/office/drawing/2014/main" id="{F30AFFCE-6DE2-C905-F373-E9CD174E5789}"/>
              </a:ext>
            </a:extLst>
          </p:cNvPr>
          <p:cNvSpPr txBox="1"/>
          <p:nvPr/>
        </p:nvSpPr>
        <p:spPr>
          <a:xfrm>
            <a:off x="310553" y="63843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Incaricato</a:t>
            </a: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A9325D91-17BF-3422-4208-487A4341E8C3}"/>
              </a:ext>
            </a:extLst>
          </p:cNvPr>
          <p:cNvSpPr txBox="1"/>
          <p:nvPr/>
        </p:nvSpPr>
        <p:spPr>
          <a:xfrm>
            <a:off x="3200401" y="63843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Responsabile</a:t>
            </a: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A80EA50-8DB0-6A37-4F7F-EA349602E44B}"/>
              </a:ext>
            </a:extLst>
          </p:cNvPr>
          <p:cNvSpPr txBox="1"/>
          <p:nvPr/>
        </p:nvSpPr>
        <p:spPr>
          <a:xfrm>
            <a:off x="6124756" y="63843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Consulente</a:t>
            </a:r>
          </a:p>
        </p:txBody>
      </p:sp>
      <p:sp>
        <p:nvSpPr>
          <p:cNvPr id="13" name="Google Shape;90;p1">
            <a:extLst>
              <a:ext uri="{FF2B5EF4-FFF2-40B4-BE49-F238E27FC236}">
                <a16:creationId xmlns:a16="http://schemas.microsoft.com/office/drawing/2014/main" id="{9B25FA9B-E1CE-FB1D-4DA4-B4161C5ADD04}"/>
              </a:ext>
            </a:extLst>
          </p:cNvPr>
          <p:cNvSpPr txBox="1"/>
          <p:nvPr/>
        </p:nvSpPr>
        <p:spPr>
          <a:xfrm>
            <a:off x="9014604" y="6384382"/>
            <a:ext cx="2889848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Informato</a:t>
            </a:r>
          </a:p>
        </p:txBody>
      </p:sp>
      <p:sp>
        <p:nvSpPr>
          <p:cNvPr id="17" name="Google Shape;90;p1">
            <a:extLst>
              <a:ext uri="{FF2B5EF4-FFF2-40B4-BE49-F238E27FC236}">
                <a16:creationId xmlns:a16="http://schemas.microsoft.com/office/drawing/2014/main" id="{1AE4F216-3C91-10C6-EDFC-56F7C7A2E033}"/>
              </a:ext>
            </a:extLst>
          </p:cNvPr>
          <p:cNvSpPr txBox="1"/>
          <p:nvPr/>
        </p:nvSpPr>
        <p:spPr>
          <a:xfrm>
            <a:off x="253040" y="6030331"/>
            <a:ext cx="47013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Legenda RACI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09CC589E-161D-817A-FB55-82AFC5957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6600711"/>
            <a:ext cx="12192001" cy="35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/>
            <a:r>
              <a:rPr lang="it-IT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Fornito da Smartsheet, Inc.</a:t>
            </a:r>
            <a:endParaRPr lang="en-US" sz="1100" dirty="0">
              <a:solidFill>
                <a:srgbClr val="001033"/>
              </a:solidFill>
              <a:effectLst/>
              <a:latin typeface="Century Gothic" panose="020B0502020202020204" pitchFamily="34" charset="0"/>
              <a:ea typeface="DengXian" panose="02010600030101010101" pitchFamily="2" charset="-122"/>
              <a:cs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005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9034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la relativa grafica contenuti nel sito. Qualsiasi affidamento si faccia su tali informazioni è pertanto strettamente a proprio rischio.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3162</TotalTime>
  <Words>316</Words>
  <Application>Microsoft Office PowerPoint</Application>
  <PresentationFormat>Widescreen</PresentationFormat>
  <Paragraphs>133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Mira Li</cp:lastModifiedBy>
  <cp:revision>97</cp:revision>
  <dcterms:created xsi:type="dcterms:W3CDTF">2022-05-22T18:55:25Z</dcterms:created>
  <dcterms:modified xsi:type="dcterms:W3CDTF">2025-04-19T14:12:49Z</dcterms:modified>
</cp:coreProperties>
</file>