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2" r:id="rId2"/>
    <p:sldId id="256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033"/>
    <a:srgbClr val="A6DDE9"/>
    <a:srgbClr val="A1F4EF"/>
    <a:srgbClr val="99EBDD"/>
    <a:srgbClr val="6CD5FC"/>
    <a:srgbClr val="FF7D3A"/>
    <a:srgbClr val="E4774A"/>
    <a:srgbClr val="EAEEF3"/>
    <a:srgbClr val="F7F9FB"/>
    <a:srgbClr val="56B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FF8708-A222-472B-B707-B1FF8F80730A}" v="2" dt="2022-10-04T23:43:35.3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5" autoAdjust="0"/>
    <p:restoredTop sz="86447"/>
  </p:normalViewPr>
  <p:slideViewPr>
    <p:cSldViewPr snapToGrid="0" snapToObjects="1">
      <p:cViewPr varScale="1">
        <p:scale>
          <a:sx n="252" d="100"/>
          <a:sy n="252" d="100"/>
        </p:scale>
        <p:origin x="1170" y="210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s Dunlevy" userId="dd4b9a8537dbe9d0" providerId="LiveId" clId="{04FF8708-A222-472B-B707-B1FF8F80730A}"/>
    <pc:docChg chg="undo custSel addSld delSld modSld">
      <pc:chgData name="Bess Dunlevy" userId="dd4b9a8537dbe9d0" providerId="LiveId" clId="{04FF8708-A222-472B-B707-B1FF8F80730A}" dt="2022-10-04T23:51:25.947" v="341" actId="478"/>
      <pc:docMkLst>
        <pc:docMk/>
      </pc:docMkLst>
      <pc:sldChg chg="addSp delSp modSp mod">
        <pc:chgData name="Bess Dunlevy" userId="dd4b9a8537dbe9d0" providerId="LiveId" clId="{04FF8708-A222-472B-B707-B1FF8F80730A}" dt="2022-10-04T23:47:29.345" v="170" actId="1036"/>
        <pc:sldMkLst>
          <pc:docMk/>
          <pc:sldMk cId="980201905" sldId="256"/>
        </pc:sldMkLst>
        <pc:spChg chg="add mod">
          <ac:chgData name="Bess Dunlevy" userId="dd4b9a8537dbe9d0" providerId="LiveId" clId="{04FF8708-A222-472B-B707-B1FF8F80730A}" dt="2022-10-04T23:43:35.372" v="129"/>
          <ac:spMkLst>
            <pc:docMk/>
            <pc:sldMk cId="980201905" sldId="256"/>
            <ac:spMk id="2" creationId="{888E0DA4-D0C9-D1A8-0338-DBEA9A300417}"/>
          </ac:spMkLst>
        </pc:spChg>
        <pc:spChg chg="add mod">
          <ac:chgData name="Bess Dunlevy" userId="dd4b9a8537dbe9d0" providerId="LiveId" clId="{04FF8708-A222-472B-B707-B1FF8F80730A}" dt="2022-10-04T23:43:35.372" v="129"/>
          <ac:spMkLst>
            <pc:docMk/>
            <pc:sldMk cId="980201905" sldId="256"/>
            <ac:spMk id="3" creationId="{9DC38DB0-DACD-028F-D57F-16AA2663B8E9}"/>
          </ac:spMkLst>
        </pc:spChg>
        <pc:spChg chg="add mod">
          <ac:chgData name="Bess Dunlevy" userId="dd4b9a8537dbe9d0" providerId="LiveId" clId="{04FF8708-A222-472B-B707-B1FF8F80730A}" dt="2022-10-04T23:43:35.372" v="129"/>
          <ac:spMkLst>
            <pc:docMk/>
            <pc:sldMk cId="980201905" sldId="256"/>
            <ac:spMk id="4" creationId="{26F5E477-C4DC-2AE9-89B0-D3E5376B9EF7}"/>
          </ac:spMkLst>
        </pc:spChg>
        <pc:spChg chg="mod">
          <ac:chgData name="Bess Dunlevy" userId="dd4b9a8537dbe9d0" providerId="LiveId" clId="{04FF8708-A222-472B-B707-B1FF8F80730A}" dt="2022-10-04T23:45:26.116" v="144" actId="207"/>
          <ac:spMkLst>
            <pc:docMk/>
            <pc:sldMk cId="980201905" sldId="256"/>
            <ac:spMk id="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08.907" v="141" actId="207"/>
          <ac:spMkLst>
            <pc:docMk/>
            <pc:sldMk cId="980201905" sldId="256"/>
            <ac:spMk id="1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11.351" v="142" actId="207"/>
          <ac:spMkLst>
            <pc:docMk/>
            <pc:sldMk cId="980201905" sldId="256"/>
            <ac:spMk id="1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6:11.774" v="149" actId="207"/>
          <ac:spMkLst>
            <pc:docMk/>
            <pc:sldMk cId="980201905" sldId="256"/>
            <ac:spMk id="1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02.367" v="131" actId="2711"/>
          <ac:spMkLst>
            <pc:docMk/>
            <pc:sldMk cId="980201905" sldId="256"/>
            <ac:spMk id="13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55.889" v="148" actId="207"/>
          <ac:spMkLst>
            <pc:docMk/>
            <pc:sldMk cId="980201905" sldId="256"/>
            <ac:spMk id="14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02.367" v="131" actId="2711"/>
          <ac:spMkLst>
            <pc:docMk/>
            <pc:sldMk cId="980201905" sldId="256"/>
            <ac:spMk id="15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02.367" v="131" actId="2711"/>
          <ac:spMkLst>
            <pc:docMk/>
            <pc:sldMk cId="980201905" sldId="256"/>
            <ac:spMk id="16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48.567" v="146" actId="207"/>
          <ac:spMkLst>
            <pc:docMk/>
            <pc:sldMk cId="980201905" sldId="256"/>
            <ac:spMk id="17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39.886" v="145" actId="207"/>
          <ac:spMkLst>
            <pc:docMk/>
            <pc:sldMk cId="980201905" sldId="256"/>
            <ac:spMk id="18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48.567" v="146" actId="207"/>
          <ac:spMkLst>
            <pc:docMk/>
            <pc:sldMk cId="980201905" sldId="256"/>
            <ac:spMk id="1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53.167" v="147" actId="207"/>
          <ac:spMkLst>
            <pc:docMk/>
            <pc:sldMk cId="980201905" sldId="256"/>
            <ac:spMk id="2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26.116" v="144" actId="207"/>
          <ac:spMkLst>
            <pc:docMk/>
            <pc:sldMk cId="980201905" sldId="256"/>
            <ac:spMk id="2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15.135" v="143" actId="207"/>
          <ac:spMkLst>
            <pc:docMk/>
            <pc:sldMk cId="980201905" sldId="256"/>
            <ac:spMk id="2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26.116" v="144" actId="207"/>
          <ac:spMkLst>
            <pc:docMk/>
            <pc:sldMk cId="980201905" sldId="256"/>
            <ac:spMk id="23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39.886" v="145" actId="207"/>
          <ac:spMkLst>
            <pc:docMk/>
            <pc:sldMk cId="980201905" sldId="256"/>
            <ac:spMk id="24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28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2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3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4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5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6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7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8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3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4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5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6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7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8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3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4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5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6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7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8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6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6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6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63" creationId="{00000000-0000-0000-0000-000000000000}"/>
          </ac:spMkLst>
        </pc:spChg>
        <pc:graphicFrameChg chg="mod modGraphic">
          <ac:chgData name="Bess Dunlevy" userId="dd4b9a8537dbe9d0" providerId="LiveId" clId="{04FF8708-A222-472B-B707-B1FF8F80730A}" dt="2022-10-04T23:47:05.061" v="157" actId="207"/>
          <ac:graphicFrameMkLst>
            <pc:docMk/>
            <pc:sldMk cId="980201905" sldId="256"/>
            <ac:graphicFrameMk id="8" creationId="{00000000-0000-0000-0000-000000000000}"/>
          </ac:graphicFrameMkLst>
        </pc:graphicFrameChg>
        <pc:graphicFrameChg chg="mod modGraphic">
          <ac:chgData name="Bess Dunlevy" userId="dd4b9a8537dbe9d0" providerId="LiveId" clId="{04FF8708-A222-472B-B707-B1FF8F80730A}" dt="2022-10-04T23:47:29.345" v="170" actId="1036"/>
          <ac:graphicFrameMkLst>
            <pc:docMk/>
            <pc:sldMk cId="980201905" sldId="256"/>
            <ac:graphicFrameMk id="27" creationId="{00000000-0000-0000-0000-000000000000}"/>
          </ac:graphicFrameMkLst>
        </pc:graphicFrameChg>
        <pc:picChg chg="del">
          <ac:chgData name="Bess Dunlevy" userId="dd4b9a8537dbe9d0" providerId="LiveId" clId="{04FF8708-A222-472B-B707-B1FF8F80730A}" dt="2022-10-04T23:43:03.570" v="93" actId="478"/>
          <ac:picMkLst>
            <pc:docMk/>
            <pc:sldMk cId="980201905" sldId="256"/>
            <ac:picMk id="6" creationId="{00000000-0000-0000-0000-000000000000}"/>
          </ac:picMkLst>
        </pc:picChg>
      </pc:sldChg>
      <pc:sldChg chg="add del">
        <pc:chgData name="Bess Dunlevy" userId="dd4b9a8537dbe9d0" providerId="LiveId" clId="{04FF8708-A222-472B-B707-B1FF8F80730A}" dt="2022-10-04T23:51:23.411" v="338" actId="47"/>
        <pc:sldMkLst>
          <pc:docMk/>
          <pc:sldMk cId="2929323684" sldId="295"/>
        </pc:sldMkLst>
      </pc:sldChg>
      <pc:sldChg chg="addSp delSp modSp mod">
        <pc:chgData name="Bess Dunlevy" userId="dd4b9a8537dbe9d0" providerId="LiveId" clId="{04FF8708-A222-472B-B707-B1FF8F80730A}" dt="2022-10-04T23:51:25.947" v="341" actId="478"/>
        <pc:sldMkLst>
          <pc:docMk/>
          <pc:sldMk cId="1925317832" sldId="342"/>
        </pc:sldMkLst>
        <pc:spChg chg="del">
          <ac:chgData name="Bess Dunlevy" userId="dd4b9a8537dbe9d0" providerId="LiveId" clId="{04FF8708-A222-472B-B707-B1FF8F80730A}" dt="2022-10-04T23:49:37.253" v="302" actId="478"/>
          <ac:spMkLst>
            <pc:docMk/>
            <pc:sldMk cId="1925317832" sldId="342"/>
            <ac:spMk id="7" creationId="{95934B39-4E4D-6E8A-DD7A-C2000D7A1E27}"/>
          </ac:spMkLst>
        </pc:spChg>
        <pc:spChg chg="mod">
          <ac:chgData name="Bess Dunlevy" userId="dd4b9a8537dbe9d0" providerId="LiveId" clId="{04FF8708-A222-472B-B707-B1FF8F80730A}" dt="2022-10-04T23:49:40.907" v="303" actId="1076"/>
          <ac:spMkLst>
            <pc:docMk/>
            <pc:sldMk cId="1925317832" sldId="342"/>
            <ac:spMk id="9" creationId="{49C08673-F274-9D31-00AF-62D0F45D88BA}"/>
          </ac:spMkLst>
        </pc:spChg>
        <pc:spChg chg="mod">
          <ac:chgData name="Bess Dunlevy" userId="dd4b9a8537dbe9d0" providerId="LiveId" clId="{04FF8708-A222-472B-B707-B1FF8F80730A}" dt="2022-10-04T23:49:44.066" v="304" actId="1076"/>
          <ac:spMkLst>
            <pc:docMk/>
            <pc:sldMk cId="1925317832" sldId="342"/>
            <ac:spMk id="10" creationId="{61915ACB-F59F-9E69-F9BB-58F77B741801}"/>
          </ac:spMkLst>
        </pc:spChg>
        <pc:spChg chg="mod">
          <ac:chgData name="Bess Dunlevy" userId="dd4b9a8537dbe9d0" providerId="LiveId" clId="{04FF8708-A222-472B-B707-B1FF8F80730A}" dt="2022-10-04T23:51:24.717" v="340" actId="207"/>
          <ac:spMkLst>
            <pc:docMk/>
            <pc:sldMk cId="1925317832" sldId="342"/>
            <ac:spMk id="33" creationId="{143A449B-AAB7-994A-92CE-8F48E2CA7DF6}"/>
          </ac:spMkLst>
        </pc:spChg>
        <pc:spChg chg="mod">
          <ac:chgData name="Bess Dunlevy" userId="dd4b9a8537dbe9d0" providerId="LiveId" clId="{04FF8708-A222-472B-B707-B1FF8F80730A}" dt="2022-10-04T23:49:52.115" v="331" actId="20577"/>
          <ac:spMkLst>
            <pc:docMk/>
            <pc:sldMk cId="1925317832" sldId="342"/>
            <ac:spMk id="36" creationId="{D5577CCE-9617-4CFE-FA1F-054C9431874C}"/>
          </ac:spMkLst>
        </pc:spChg>
        <pc:picChg chg="add del">
          <ac:chgData name="Bess Dunlevy" userId="dd4b9a8537dbe9d0" providerId="LiveId" clId="{04FF8708-A222-472B-B707-B1FF8F80730A}" dt="2022-10-04T23:51:25.947" v="341" actId="478"/>
          <ac:picMkLst>
            <pc:docMk/>
            <pc:sldMk cId="1925317832" sldId="342"/>
            <ac:picMk id="4" creationId="{4AEB8225-3AA8-AF48-AD51-3F5F53316D6B}"/>
          </ac:picMkLst>
        </pc:picChg>
        <pc:picChg chg="del">
          <ac:chgData name="Bess Dunlevy" userId="dd4b9a8537dbe9d0" providerId="LiveId" clId="{04FF8708-A222-472B-B707-B1FF8F80730A}" dt="2022-10-04T23:49:36.399" v="301" actId="478"/>
          <ac:picMkLst>
            <pc:docMk/>
            <pc:sldMk cId="1925317832" sldId="342"/>
            <ac:picMk id="5" creationId="{28A74D59-AD2C-C587-3D7A-66DAECC7047A}"/>
          </ac:picMkLst>
        </pc:picChg>
        <pc:picChg chg="del">
          <ac:chgData name="Bess Dunlevy" userId="dd4b9a8537dbe9d0" providerId="LiveId" clId="{04FF8708-A222-472B-B707-B1FF8F80730A}" dt="2022-10-04T23:49:35.958" v="300" actId="478"/>
          <ac:picMkLst>
            <pc:docMk/>
            <pc:sldMk cId="1925317832" sldId="342"/>
            <ac:picMk id="6" creationId="{FF569D5E-4B28-51CD-B7B6-9C22661457E8}"/>
          </ac:picMkLst>
        </pc:picChg>
        <pc:picChg chg="del">
          <ac:chgData name="Bess Dunlevy" userId="dd4b9a8537dbe9d0" providerId="LiveId" clId="{04FF8708-A222-472B-B707-B1FF8F80730A}" dt="2022-10-04T23:49:35.458" v="299" actId="478"/>
          <ac:picMkLst>
            <pc:docMk/>
            <pc:sldMk cId="1925317832" sldId="342"/>
            <ac:picMk id="8" creationId="{EE3A67FD-3EF6-A694-E726-4A963A3626BF}"/>
          </ac:picMkLst>
        </pc:picChg>
      </pc:sldChg>
      <pc:sldChg chg="delSp modSp del mod">
        <pc:chgData name="Bess Dunlevy" userId="dd4b9a8537dbe9d0" providerId="LiveId" clId="{04FF8708-A222-472B-B707-B1FF8F80730A}" dt="2022-10-04T23:48:03.069" v="171" actId="47"/>
        <pc:sldMkLst>
          <pc:docMk/>
          <pc:sldMk cId="577447176" sldId="347"/>
        </pc:sldMkLst>
        <pc:spChg chg="del">
          <ac:chgData name="Bess Dunlevy" userId="dd4b9a8537dbe9d0" providerId="LiveId" clId="{04FF8708-A222-472B-B707-B1FF8F80730A}" dt="2022-10-04T23:41:59.128" v="41" actId="478"/>
          <ac:spMkLst>
            <pc:docMk/>
            <pc:sldMk cId="577447176" sldId="347"/>
            <ac:spMk id="4" creationId="{C4678360-4FF7-E24C-B449-E4BAA5E7D19D}"/>
          </ac:spMkLst>
        </pc:spChg>
        <pc:spChg chg="del">
          <ac:chgData name="Bess Dunlevy" userId="dd4b9a8537dbe9d0" providerId="LiveId" clId="{04FF8708-A222-472B-B707-B1FF8F80730A}" dt="2022-10-04T23:42:04.344" v="46" actId="478"/>
          <ac:spMkLst>
            <pc:docMk/>
            <pc:sldMk cId="577447176" sldId="347"/>
            <ac:spMk id="6" creationId="{391E63A0-080E-56ED-5215-E36F16878D84}"/>
          </ac:spMkLst>
        </pc:spChg>
        <pc:spChg chg="del">
          <ac:chgData name="Bess Dunlevy" userId="dd4b9a8537dbe9d0" providerId="LiveId" clId="{04FF8708-A222-472B-B707-B1FF8F80730A}" dt="2022-10-04T23:42:07.422" v="50" actId="478"/>
          <ac:spMkLst>
            <pc:docMk/>
            <pc:sldMk cId="577447176" sldId="347"/>
            <ac:spMk id="7" creationId="{18F42577-ABDF-1606-3C94-1A8484B1FA56}"/>
          </ac:spMkLst>
        </pc:spChg>
        <pc:spChg chg="del">
          <ac:chgData name="Bess Dunlevy" userId="dd4b9a8537dbe9d0" providerId="LiveId" clId="{04FF8708-A222-472B-B707-B1FF8F80730A}" dt="2022-10-04T23:42:08.869" v="52" actId="478"/>
          <ac:spMkLst>
            <pc:docMk/>
            <pc:sldMk cId="577447176" sldId="347"/>
            <ac:spMk id="8" creationId="{4476EE5A-2586-F5D9-C762-4031FE030791}"/>
          </ac:spMkLst>
        </pc:spChg>
        <pc:spChg chg="mod">
          <ac:chgData name="Bess Dunlevy" userId="dd4b9a8537dbe9d0" providerId="LiveId" clId="{04FF8708-A222-472B-B707-B1FF8F80730A}" dt="2022-10-04T23:42:40.133" v="92" actId="20577"/>
          <ac:spMkLst>
            <pc:docMk/>
            <pc:sldMk cId="577447176" sldId="347"/>
            <ac:spMk id="9" creationId="{E6EEB223-E166-A54F-887F-3F76EDC4E433}"/>
          </ac:spMkLst>
        </pc:spChg>
        <pc:spChg chg="del mod">
          <ac:chgData name="Bess Dunlevy" userId="dd4b9a8537dbe9d0" providerId="LiveId" clId="{04FF8708-A222-472B-B707-B1FF8F80730A}" dt="2022-10-04T23:42:00.400" v="42" actId="478"/>
          <ac:spMkLst>
            <pc:docMk/>
            <pc:sldMk cId="577447176" sldId="347"/>
            <ac:spMk id="10" creationId="{03CC79E3-BF54-6E10-BD0F-A79143D6518A}"/>
          </ac:spMkLst>
        </pc:spChg>
        <pc:spChg chg="del">
          <ac:chgData name="Bess Dunlevy" userId="dd4b9a8537dbe9d0" providerId="LiveId" clId="{04FF8708-A222-472B-B707-B1FF8F80730A}" dt="2022-10-04T23:42:01.582" v="43" actId="478"/>
          <ac:spMkLst>
            <pc:docMk/>
            <pc:sldMk cId="577447176" sldId="347"/>
            <ac:spMk id="12" creationId="{CCCB2A15-A001-3502-7463-812D87B93D1E}"/>
          </ac:spMkLst>
        </pc:spChg>
        <pc:spChg chg="del">
          <ac:chgData name="Bess Dunlevy" userId="dd4b9a8537dbe9d0" providerId="LiveId" clId="{04FF8708-A222-472B-B707-B1FF8F80730A}" dt="2022-10-04T23:42:02.606" v="44" actId="478"/>
          <ac:spMkLst>
            <pc:docMk/>
            <pc:sldMk cId="577447176" sldId="347"/>
            <ac:spMk id="29" creationId="{0A34A75E-CF0C-A0B8-4F0C-617A2D6F6C80}"/>
          </ac:spMkLst>
        </pc:spChg>
        <pc:spChg chg="del">
          <ac:chgData name="Bess Dunlevy" userId="dd4b9a8537dbe9d0" providerId="LiveId" clId="{04FF8708-A222-472B-B707-B1FF8F80730A}" dt="2022-10-04T23:42:03.680" v="45" actId="478"/>
          <ac:spMkLst>
            <pc:docMk/>
            <pc:sldMk cId="577447176" sldId="347"/>
            <ac:spMk id="30" creationId="{A96C28AE-4514-C8EE-DF66-11396AF79268}"/>
          </ac:spMkLst>
        </pc:spChg>
        <pc:spChg chg="del mod">
          <ac:chgData name="Bess Dunlevy" userId="dd4b9a8537dbe9d0" providerId="LiveId" clId="{04FF8708-A222-472B-B707-B1FF8F80730A}" dt="2022-10-04T23:42:25.234" v="60" actId="478"/>
          <ac:spMkLst>
            <pc:docMk/>
            <pc:sldMk cId="577447176" sldId="347"/>
            <ac:spMk id="31" creationId="{757125FB-17C9-207C-FDAC-8C845CBBCE01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32" creationId="{E7D23C67-CC5D-C8C6-A58D-A7973D31F6BE}"/>
          </ac:spMkLst>
        </pc:spChg>
        <pc:spChg chg="del mod">
          <ac:chgData name="Bess Dunlevy" userId="dd4b9a8537dbe9d0" providerId="LiveId" clId="{04FF8708-A222-472B-B707-B1FF8F80730A}" dt="2022-10-04T23:42:06.119" v="48" actId="478"/>
          <ac:spMkLst>
            <pc:docMk/>
            <pc:sldMk cId="577447176" sldId="347"/>
            <ac:spMk id="36" creationId="{917E9CCC-689D-B853-3D6E-9493443BA8A7}"/>
          </ac:spMkLst>
        </pc:spChg>
        <pc:spChg chg="del mod">
          <ac:chgData name="Bess Dunlevy" userId="dd4b9a8537dbe9d0" providerId="LiveId" clId="{04FF8708-A222-472B-B707-B1FF8F80730A}" dt="2022-10-04T23:42:25.234" v="60" actId="478"/>
          <ac:spMkLst>
            <pc:docMk/>
            <pc:sldMk cId="577447176" sldId="347"/>
            <ac:spMk id="37" creationId="{9506E81B-DBF6-0BAC-43B3-E80C3E8709CE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39" creationId="{3B9A76A6-19BC-BF03-62BB-E135CAF27AE3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0" creationId="{F2A31021-A58F-8074-2A40-E7F694FF9F87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1" creationId="{EE11AE6D-D497-AFFC-0F53-5A0A12C889AF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2" creationId="{06CFA4B3-A692-344F-65F9-8F8773773973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3" creationId="{C20C40BA-66DF-1F1F-04A9-F63D58BA627F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4" creationId="{41AE2470-7788-8E23-8934-8AB7CE75C4B0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5" creationId="{E40871A5-983F-163B-4696-73A4FF380316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6" creationId="{3EB261E1-FE70-CA02-01C6-123BD87C926D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7" creationId="{818F0994-0A19-9146-60F9-08FBB93F99E1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8" creationId="{CDAFDEE5-4DAF-BE1A-6CA5-1657652DC175}"/>
          </ac:spMkLst>
        </pc:spChg>
        <pc:spChg chg="del mod">
          <ac:chgData name="Bess Dunlevy" userId="dd4b9a8537dbe9d0" providerId="LiveId" clId="{04FF8708-A222-472B-B707-B1FF8F80730A}" dt="2022-10-04T23:42:25.234" v="60" actId="478"/>
          <ac:spMkLst>
            <pc:docMk/>
            <pc:sldMk cId="577447176" sldId="347"/>
            <ac:spMk id="49" creationId="{74B22130-E18A-FBBF-E67D-F1B46BD65DAA}"/>
          </ac:spMkLst>
        </pc:spChg>
        <pc:spChg chg="del mod">
          <ac:chgData name="Bess Dunlevy" userId="dd4b9a8537dbe9d0" providerId="LiveId" clId="{04FF8708-A222-472B-B707-B1FF8F80730A}" dt="2022-10-04T23:42:25.234" v="60" actId="478"/>
          <ac:spMkLst>
            <pc:docMk/>
            <pc:sldMk cId="577447176" sldId="347"/>
            <ac:spMk id="50" creationId="{939EADD4-145D-6B1D-8A0F-BC2F859C4911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51" creationId="{98F1A382-6466-5424-BD39-E6E4D5A514D6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2" creationId="{5CA0AD6F-4976-CB71-73F8-D985BAD91114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3" creationId="{FCE9DE8B-A1B7-E15C-D210-DB4437BC52B8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4" creationId="{8D3062E1-A55E-E900-BD5E-202D8131C8F3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5" creationId="{2F6E5117-B093-6ABD-2FD1-9CE616BD6D05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6" creationId="{983B4B67-BEE6-8884-809E-56E939A13075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7" creationId="{FF37414B-506A-ECD5-DEC7-287B065EDFB0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8" creationId="{93E7EA3D-35D3-AEED-AA91-9178A2319AF6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9" creationId="{899E3AE6-284C-BB4E-1CD7-598A172E515B}"/>
          </ac:spMkLst>
        </pc:spChg>
        <pc:spChg chg="del">
          <ac:chgData name="Bess Dunlevy" userId="dd4b9a8537dbe9d0" providerId="LiveId" clId="{04FF8708-A222-472B-B707-B1FF8F80730A}" dt="2022-10-04T23:42:09.451" v="53" actId="478"/>
          <ac:spMkLst>
            <pc:docMk/>
            <pc:sldMk cId="577447176" sldId="347"/>
            <ac:spMk id="60" creationId="{6AA04780-B41B-F2A8-4109-0693E0CFEDDF}"/>
          </ac:spMkLst>
        </pc:spChg>
        <pc:spChg chg="del mod">
          <ac:chgData name="Bess Dunlevy" userId="dd4b9a8537dbe9d0" providerId="LiveId" clId="{04FF8708-A222-472B-B707-B1FF8F80730A}" dt="2022-10-04T23:42:11.150" v="55" actId="478"/>
          <ac:spMkLst>
            <pc:docMk/>
            <pc:sldMk cId="577447176" sldId="347"/>
            <ac:spMk id="61" creationId="{0E7A7247-6720-2211-CDF8-919BB5836548}"/>
          </ac:spMkLst>
        </pc:spChg>
        <pc:spChg chg="del">
          <ac:chgData name="Bess Dunlevy" userId="dd4b9a8537dbe9d0" providerId="LiveId" clId="{04FF8708-A222-472B-B707-B1FF8F80730A}" dt="2022-10-04T23:42:13.159" v="56" actId="478"/>
          <ac:spMkLst>
            <pc:docMk/>
            <pc:sldMk cId="577447176" sldId="347"/>
            <ac:spMk id="62" creationId="{6A1A29D6-33AD-97B2-408A-02DA9F512E1E}"/>
          </ac:spMkLst>
        </pc:spChg>
        <pc:spChg chg="del">
          <ac:chgData name="Bess Dunlevy" userId="dd4b9a8537dbe9d0" providerId="LiveId" clId="{04FF8708-A222-472B-B707-B1FF8F80730A}" dt="2022-10-04T23:42:14.670" v="57" actId="478"/>
          <ac:spMkLst>
            <pc:docMk/>
            <pc:sldMk cId="577447176" sldId="347"/>
            <ac:spMk id="63" creationId="{C2976569-7DBA-4C15-C15D-27BD703DBD76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1024" creationId="{9B1634C2-1955-C194-F62A-249AE03603DB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1025" creationId="{193A552E-E76B-C76D-2447-337903DA1E75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1026" creationId="{11909398-760A-DFA7-DA49-1F8A90747281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1031" creationId="{70B31683-C75C-82C8-092D-E3A7B4A43123}"/>
          </ac:spMkLst>
        </pc:spChg>
        <pc:spChg chg="del">
          <ac:chgData name="Bess Dunlevy" userId="dd4b9a8537dbe9d0" providerId="LiveId" clId="{04FF8708-A222-472B-B707-B1FF8F80730A}" dt="2022-10-04T23:42:07.061" v="49" actId="478"/>
          <ac:spMkLst>
            <pc:docMk/>
            <pc:sldMk cId="577447176" sldId="347"/>
            <ac:spMk id="1032" creationId="{1BD5B103-438D-583B-A008-E98E98870D10}"/>
          </ac:spMkLst>
        </pc:spChg>
        <pc:spChg chg="del">
          <ac:chgData name="Bess Dunlevy" userId="dd4b9a8537dbe9d0" providerId="LiveId" clId="{04FF8708-A222-472B-B707-B1FF8F80730A}" dt="2022-10-04T23:42:08.486" v="51" actId="478"/>
          <ac:spMkLst>
            <pc:docMk/>
            <pc:sldMk cId="577447176" sldId="347"/>
            <ac:spMk id="1033" creationId="{CA82D423-ED5A-FE2C-AE76-16B384E3410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7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>
            <a:extLst>
              <a:ext uri="{FF2B5EF4-FFF2-40B4-BE49-F238E27FC236}">
                <a16:creationId xmlns:a16="http://schemas.microsoft.com/office/drawing/2014/main" id="{D7F7C8EC-ED2B-B949-A541-63F70BC666B6}"/>
              </a:ext>
            </a:extLst>
          </p:cNvPr>
          <p:cNvGrpSpPr/>
          <p:nvPr/>
        </p:nvGrpSpPr>
        <p:grpSpPr>
          <a:xfrm>
            <a:off x="7203068" y="-14628"/>
            <a:ext cx="5724680" cy="6219640"/>
            <a:chOff x="7203068" y="-14628"/>
            <a:chExt cx="5724680" cy="6219640"/>
          </a:xfrm>
        </p:grpSpPr>
        <p:sp>
          <p:nvSpPr>
            <p:cNvPr id="38" name="Triangle 37">
              <a:extLst>
                <a:ext uri="{FF2B5EF4-FFF2-40B4-BE49-F238E27FC236}">
                  <a16:creationId xmlns:a16="http://schemas.microsoft.com/office/drawing/2014/main" id="{E6E602D8-F760-DF41-A042-4E9312ECA237}"/>
                </a:ext>
              </a:extLst>
            </p:cNvPr>
            <p:cNvSpPr/>
            <p:nvPr/>
          </p:nvSpPr>
          <p:spPr>
            <a:xfrm>
              <a:off x="8267700" y="1219200"/>
              <a:ext cx="1498109" cy="1121526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riangle 38">
              <a:extLst>
                <a:ext uri="{FF2B5EF4-FFF2-40B4-BE49-F238E27FC236}">
                  <a16:creationId xmlns:a16="http://schemas.microsoft.com/office/drawing/2014/main" id="{94C1830B-F673-5C4D-A41E-73B264FFA0FA}"/>
                </a:ext>
              </a:extLst>
            </p:cNvPr>
            <p:cNvSpPr/>
            <p:nvPr/>
          </p:nvSpPr>
          <p:spPr>
            <a:xfrm rot="10800000">
              <a:off x="8267698" y="2340726"/>
              <a:ext cx="1498109" cy="1121526"/>
            </a:xfrm>
            <a:prstGeom prst="triangle">
              <a:avLst/>
            </a:prstGeom>
            <a:gradFill>
              <a:gsLst>
                <a:gs pos="100000">
                  <a:schemeClr val="bg1">
                    <a:alpha val="50000"/>
                  </a:schemeClr>
                </a:gs>
                <a:gs pos="0">
                  <a:schemeClr val="accent4"/>
                </a:gs>
              </a:gsLst>
              <a:lin ang="13500000" scaled="1"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0138B3C3-DCBC-554F-80E8-C536867E9D83}"/>
                </a:ext>
              </a:extLst>
            </p:cNvPr>
            <p:cNvSpPr/>
            <p:nvPr/>
          </p:nvSpPr>
          <p:spPr>
            <a:xfrm>
              <a:off x="9117614" y="2441587"/>
              <a:ext cx="1498109" cy="1121526"/>
            </a:xfrm>
            <a:prstGeom prst="triangle">
              <a:avLst/>
            </a:prstGeom>
            <a:gradFill>
              <a:gsLst>
                <a:gs pos="82000">
                  <a:srgbClr val="00BD32"/>
                </a:gs>
                <a:gs pos="0">
                  <a:schemeClr val="bg1">
                    <a:alpha val="50000"/>
                  </a:schemeClr>
                </a:gs>
              </a:gsLst>
              <a:lin ang="13500000" scaled="1"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riangle 40">
              <a:extLst>
                <a:ext uri="{FF2B5EF4-FFF2-40B4-BE49-F238E27FC236}">
                  <a16:creationId xmlns:a16="http://schemas.microsoft.com/office/drawing/2014/main" id="{00E7AB9E-C70E-4643-9CF4-14B9DBB9726A}"/>
                </a:ext>
              </a:extLst>
            </p:cNvPr>
            <p:cNvSpPr/>
            <p:nvPr/>
          </p:nvSpPr>
          <p:spPr>
            <a:xfrm rot="10800000">
              <a:off x="9117612" y="3563113"/>
              <a:ext cx="1498109" cy="1121526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Triangle 41">
              <a:extLst>
                <a:ext uri="{FF2B5EF4-FFF2-40B4-BE49-F238E27FC236}">
                  <a16:creationId xmlns:a16="http://schemas.microsoft.com/office/drawing/2014/main" id="{F8B7F251-44DE-3441-A174-00EE573C8640}"/>
                </a:ext>
              </a:extLst>
            </p:cNvPr>
            <p:cNvSpPr/>
            <p:nvPr/>
          </p:nvSpPr>
          <p:spPr>
            <a:xfrm rot="10800000">
              <a:off x="9118598" y="-14627"/>
              <a:ext cx="3073402" cy="2300834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riangle 42">
              <a:extLst>
                <a:ext uri="{FF2B5EF4-FFF2-40B4-BE49-F238E27FC236}">
                  <a16:creationId xmlns:a16="http://schemas.microsoft.com/office/drawing/2014/main" id="{F5839A51-5A39-3D46-9345-7F6E11F7AE3E}"/>
                </a:ext>
              </a:extLst>
            </p:cNvPr>
            <p:cNvSpPr/>
            <p:nvPr/>
          </p:nvSpPr>
          <p:spPr>
            <a:xfrm>
              <a:off x="11194577" y="5032308"/>
              <a:ext cx="825935" cy="618318"/>
            </a:xfrm>
            <a:prstGeom prst="triangle">
              <a:avLst/>
            </a:prstGeom>
            <a:gradFill>
              <a:gsLst>
                <a:gs pos="100000">
                  <a:schemeClr val="bg1">
                    <a:alpha val="50000"/>
                  </a:schemeClr>
                </a:gs>
                <a:gs pos="0">
                  <a:schemeClr val="tx2">
                    <a:lumMod val="5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Triangle 43">
              <a:extLst>
                <a:ext uri="{FF2B5EF4-FFF2-40B4-BE49-F238E27FC236}">
                  <a16:creationId xmlns:a16="http://schemas.microsoft.com/office/drawing/2014/main" id="{58136418-34E8-B247-836A-152A294654E9}"/>
                </a:ext>
              </a:extLst>
            </p:cNvPr>
            <p:cNvSpPr/>
            <p:nvPr/>
          </p:nvSpPr>
          <p:spPr>
            <a:xfrm rot="10800000">
              <a:off x="10726003" y="4976702"/>
              <a:ext cx="825935" cy="618318"/>
            </a:xfrm>
            <a:prstGeom prst="triangle">
              <a:avLst/>
            </a:prstGeom>
            <a:gradFill>
              <a:gsLst>
                <a:gs pos="82000">
                  <a:schemeClr val="tx2"/>
                </a:gs>
                <a:gs pos="0">
                  <a:schemeClr val="bg1">
                    <a:alpha val="5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Triangle 44">
              <a:extLst>
                <a:ext uri="{FF2B5EF4-FFF2-40B4-BE49-F238E27FC236}">
                  <a16:creationId xmlns:a16="http://schemas.microsoft.com/office/drawing/2014/main" id="{34FE18B5-F9A5-3D40-ACC0-6B6A68C72E49}"/>
                </a:ext>
              </a:extLst>
            </p:cNvPr>
            <p:cNvSpPr/>
            <p:nvPr/>
          </p:nvSpPr>
          <p:spPr>
            <a:xfrm>
              <a:off x="10726004" y="4358384"/>
              <a:ext cx="825935" cy="618318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riangle 45">
              <a:extLst>
                <a:ext uri="{FF2B5EF4-FFF2-40B4-BE49-F238E27FC236}">
                  <a16:creationId xmlns:a16="http://schemas.microsoft.com/office/drawing/2014/main" id="{B7B3D5D1-3822-0B4D-B163-AF44A4C9EBCB}"/>
                </a:ext>
              </a:extLst>
            </p:cNvPr>
            <p:cNvSpPr/>
            <p:nvPr/>
          </p:nvSpPr>
          <p:spPr>
            <a:xfrm>
              <a:off x="10732980" y="2926103"/>
              <a:ext cx="825935" cy="618318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riangle 46">
              <a:extLst>
                <a:ext uri="{FF2B5EF4-FFF2-40B4-BE49-F238E27FC236}">
                  <a16:creationId xmlns:a16="http://schemas.microsoft.com/office/drawing/2014/main" id="{3622D9C8-9B35-504C-9930-EADF0A6FE121}"/>
                </a:ext>
              </a:extLst>
            </p:cNvPr>
            <p:cNvSpPr/>
            <p:nvPr/>
          </p:nvSpPr>
          <p:spPr>
            <a:xfrm rot="10800000">
              <a:off x="10732979" y="3544421"/>
              <a:ext cx="825935" cy="618318"/>
            </a:xfrm>
            <a:prstGeom prst="triangle">
              <a:avLst/>
            </a:prstGeom>
            <a:gradFill>
              <a:gsLst>
                <a:gs pos="100000">
                  <a:schemeClr val="bg1">
                    <a:alpha val="50000"/>
                  </a:schemeClr>
                </a:gs>
                <a:gs pos="0">
                  <a:schemeClr val="tx2">
                    <a:lumMod val="60000"/>
                    <a:lumOff val="4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riangle 47">
              <a:extLst>
                <a:ext uri="{FF2B5EF4-FFF2-40B4-BE49-F238E27FC236}">
                  <a16:creationId xmlns:a16="http://schemas.microsoft.com/office/drawing/2014/main" id="{8FB73460-F7B7-0F4D-AC00-FB39E4220308}"/>
                </a:ext>
              </a:extLst>
            </p:cNvPr>
            <p:cNvSpPr/>
            <p:nvPr/>
          </p:nvSpPr>
          <p:spPr>
            <a:xfrm>
              <a:off x="11201553" y="3600027"/>
              <a:ext cx="825935" cy="618318"/>
            </a:xfrm>
            <a:prstGeom prst="triangle">
              <a:avLst/>
            </a:prstGeom>
            <a:gradFill>
              <a:gsLst>
                <a:gs pos="82000">
                  <a:srgbClr val="F0A622"/>
                </a:gs>
                <a:gs pos="0">
                  <a:schemeClr val="bg1">
                    <a:alpha val="5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Triangle 48">
              <a:extLst>
                <a:ext uri="{FF2B5EF4-FFF2-40B4-BE49-F238E27FC236}">
                  <a16:creationId xmlns:a16="http://schemas.microsoft.com/office/drawing/2014/main" id="{C90C3849-141E-604A-A3F6-D1733FF0541F}"/>
                </a:ext>
              </a:extLst>
            </p:cNvPr>
            <p:cNvSpPr/>
            <p:nvPr/>
          </p:nvSpPr>
          <p:spPr>
            <a:xfrm rot="10800000">
              <a:off x="11201552" y="4218345"/>
              <a:ext cx="825935" cy="618318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riangle 49">
              <a:extLst>
                <a:ext uri="{FF2B5EF4-FFF2-40B4-BE49-F238E27FC236}">
                  <a16:creationId xmlns:a16="http://schemas.microsoft.com/office/drawing/2014/main" id="{9B2137C1-B295-CC4C-AB71-24F69B0115C3}"/>
                </a:ext>
              </a:extLst>
            </p:cNvPr>
            <p:cNvSpPr/>
            <p:nvPr/>
          </p:nvSpPr>
          <p:spPr>
            <a:xfrm>
              <a:off x="9465415" y="5351037"/>
              <a:ext cx="613059" cy="458953"/>
            </a:xfrm>
            <a:prstGeom prst="triangle">
              <a:avLst/>
            </a:prstGeom>
            <a:gradFill>
              <a:gsLst>
                <a:gs pos="100000">
                  <a:schemeClr val="bg1">
                    <a:alpha val="50000"/>
                  </a:schemeClr>
                </a:gs>
                <a:gs pos="0">
                  <a:srgbClr val="92D050"/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Triangle 50">
              <a:extLst>
                <a:ext uri="{FF2B5EF4-FFF2-40B4-BE49-F238E27FC236}">
                  <a16:creationId xmlns:a16="http://schemas.microsoft.com/office/drawing/2014/main" id="{698A1386-A455-0D43-8AAF-0789E778B2C8}"/>
                </a:ext>
              </a:extLst>
            </p:cNvPr>
            <p:cNvSpPr/>
            <p:nvPr/>
          </p:nvSpPr>
          <p:spPr>
            <a:xfrm rot="10800000">
              <a:off x="8796054" y="4684640"/>
              <a:ext cx="613059" cy="458953"/>
            </a:xfrm>
            <a:prstGeom prst="triangle">
              <a:avLst/>
            </a:prstGeom>
            <a:gradFill>
              <a:gsLst>
                <a:gs pos="82000">
                  <a:srgbClr val="00BD32"/>
                </a:gs>
                <a:gs pos="0">
                  <a:schemeClr val="bg1">
                    <a:alpha val="5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Triangle 51">
              <a:extLst>
                <a:ext uri="{FF2B5EF4-FFF2-40B4-BE49-F238E27FC236}">
                  <a16:creationId xmlns:a16="http://schemas.microsoft.com/office/drawing/2014/main" id="{9BDA921D-9CA8-E04E-806F-450E1B28A97E}"/>
                </a:ext>
              </a:extLst>
            </p:cNvPr>
            <p:cNvSpPr/>
            <p:nvPr/>
          </p:nvSpPr>
          <p:spPr>
            <a:xfrm>
              <a:off x="8796055" y="4225687"/>
              <a:ext cx="613059" cy="458953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Triangle 52">
              <a:extLst>
                <a:ext uri="{FF2B5EF4-FFF2-40B4-BE49-F238E27FC236}">
                  <a16:creationId xmlns:a16="http://schemas.microsoft.com/office/drawing/2014/main" id="{BE1646B1-714E-5648-A575-09088BA055EB}"/>
                </a:ext>
              </a:extLst>
            </p:cNvPr>
            <p:cNvSpPr/>
            <p:nvPr/>
          </p:nvSpPr>
          <p:spPr>
            <a:xfrm>
              <a:off x="11429639" y="676405"/>
              <a:ext cx="1498109" cy="1121526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Triangle 53">
              <a:extLst>
                <a:ext uri="{FF2B5EF4-FFF2-40B4-BE49-F238E27FC236}">
                  <a16:creationId xmlns:a16="http://schemas.microsoft.com/office/drawing/2014/main" id="{62149B97-4C44-BC45-9D6F-D1D5FABC3F43}"/>
                </a:ext>
              </a:extLst>
            </p:cNvPr>
            <p:cNvSpPr/>
            <p:nvPr/>
          </p:nvSpPr>
          <p:spPr>
            <a:xfrm rot="10800000">
              <a:off x="11429637" y="1797931"/>
              <a:ext cx="1498109" cy="1121526"/>
            </a:xfrm>
            <a:prstGeom prst="triangle">
              <a:avLst/>
            </a:prstGeom>
            <a:gradFill>
              <a:gsLst>
                <a:gs pos="100000">
                  <a:schemeClr val="bg1">
                    <a:alpha val="50000"/>
                  </a:schemeClr>
                </a:gs>
                <a:gs pos="0">
                  <a:schemeClr val="accent4"/>
                </a:gs>
              </a:gsLst>
              <a:lin ang="13500000" scaled="1"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Triangle 54">
              <a:extLst>
                <a:ext uri="{FF2B5EF4-FFF2-40B4-BE49-F238E27FC236}">
                  <a16:creationId xmlns:a16="http://schemas.microsoft.com/office/drawing/2014/main" id="{64ECBC73-824F-FD49-998C-F04D37EA2CD8}"/>
                </a:ext>
              </a:extLst>
            </p:cNvPr>
            <p:cNvSpPr/>
            <p:nvPr/>
          </p:nvSpPr>
          <p:spPr>
            <a:xfrm rot="10800000">
              <a:off x="10001145" y="4978503"/>
              <a:ext cx="401094" cy="300270"/>
            </a:xfrm>
            <a:prstGeom prst="triangle">
              <a:avLst/>
            </a:prstGeom>
            <a:noFill/>
            <a:ln>
              <a:solidFill>
                <a:srgbClr val="00BD3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Triangle 55">
              <a:extLst>
                <a:ext uri="{FF2B5EF4-FFF2-40B4-BE49-F238E27FC236}">
                  <a16:creationId xmlns:a16="http://schemas.microsoft.com/office/drawing/2014/main" id="{93C78C48-A7AD-6E44-8747-216D734987CC}"/>
                </a:ext>
              </a:extLst>
            </p:cNvPr>
            <p:cNvSpPr/>
            <p:nvPr/>
          </p:nvSpPr>
          <p:spPr>
            <a:xfrm>
              <a:off x="8478550" y="3436582"/>
              <a:ext cx="401094" cy="300270"/>
            </a:xfrm>
            <a:prstGeom prst="triangl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Triangle 56">
              <a:extLst>
                <a:ext uri="{FF2B5EF4-FFF2-40B4-BE49-F238E27FC236}">
                  <a16:creationId xmlns:a16="http://schemas.microsoft.com/office/drawing/2014/main" id="{85366D21-3641-0645-A356-7381BF76DA84}"/>
                </a:ext>
              </a:extLst>
            </p:cNvPr>
            <p:cNvSpPr/>
            <p:nvPr/>
          </p:nvSpPr>
          <p:spPr>
            <a:xfrm>
              <a:off x="10560298" y="3911608"/>
              <a:ext cx="221130" cy="165545"/>
            </a:xfrm>
            <a:prstGeom prst="triangl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riangle 57">
              <a:extLst>
                <a:ext uri="{FF2B5EF4-FFF2-40B4-BE49-F238E27FC236}">
                  <a16:creationId xmlns:a16="http://schemas.microsoft.com/office/drawing/2014/main" id="{A0370E60-D0DA-F441-B82D-26EDF95ABBF8}"/>
                </a:ext>
              </a:extLst>
            </p:cNvPr>
            <p:cNvSpPr/>
            <p:nvPr/>
          </p:nvSpPr>
          <p:spPr>
            <a:xfrm rot="10800000">
              <a:off x="10924816" y="6039467"/>
              <a:ext cx="221130" cy="165545"/>
            </a:xfrm>
            <a:prstGeom prst="triangle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Triangle 58">
              <a:extLst>
                <a:ext uri="{FF2B5EF4-FFF2-40B4-BE49-F238E27FC236}">
                  <a16:creationId xmlns:a16="http://schemas.microsoft.com/office/drawing/2014/main" id="{0DE66A53-CAAF-BA4C-B531-CF2495CAE8A4}"/>
                </a:ext>
              </a:extLst>
            </p:cNvPr>
            <p:cNvSpPr/>
            <p:nvPr/>
          </p:nvSpPr>
          <p:spPr>
            <a:xfrm rot="10800000">
              <a:off x="8157134" y="1651419"/>
              <a:ext cx="221130" cy="165545"/>
            </a:xfrm>
            <a:prstGeom prst="triangle">
              <a:avLst/>
            </a:prstGeom>
            <a:noFill/>
            <a:ln>
              <a:solidFill>
                <a:srgbClr val="F0A62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Triangle 59">
              <a:extLst>
                <a:ext uri="{FF2B5EF4-FFF2-40B4-BE49-F238E27FC236}">
                  <a16:creationId xmlns:a16="http://schemas.microsoft.com/office/drawing/2014/main" id="{2F5DDB50-3310-0C4B-A1D5-A7FB45F55483}"/>
                </a:ext>
              </a:extLst>
            </p:cNvPr>
            <p:cNvSpPr/>
            <p:nvPr/>
          </p:nvSpPr>
          <p:spPr>
            <a:xfrm>
              <a:off x="11586492" y="2465841"/>
              <a:ext cx="221130" cy="165545"/>
            </a:xfrm>
            <a:prstGeom prst="triangle">
              <a:avLst/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Triangle 60">
              <a:extLst>
                <a:ext uri="{FF2B5EF4-FFF2-40B4-BE49-F238E27FC236}">
                  <a16:creationId xmlns:a16="http://schemas.microsoft.com/office/drawing/2014/main" id="{D4B8C50A-66D8-1743-8738-2A9BF2BE5F66}"/>
                </a:ext>
              </a:extLst>
            </p:cNvPr>
            <p:cNvSpPr/>
            <p:nvPr/>
          </p:nvSpPr>
          <p:spPr>
            <a:xfrm>
              <a:off x="8875258" y="425489"/>
              <a:ext cx="164136" cy="122877"/>
            </a:xfrm>
            <a:prstGeom prst="triangle">
              <a:avLst/>
            </a:prstGeom>
            <a:noFill/>
            <a:ln>
              <a:solidFill>
                <a:srgbClr val="00BD3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Triangle 61">
              <a:extLst>
                <a:ext uri="{FF2B5EF4-FFF2-40B4-BE49-F238E27FC236}">
                  <a16:creationId xmlns:a16="http://schemas.microsoft.com/office/drawing/2014/main" id="{4F9B99A0-C911-0145-966C-8FF0E418F36E}"/>
                </a:ext>
              </a:extLst>
            </p:cNvPr>
            <p:cNvSpPr/>
            <p:nvPr/>
          </p:nvSpPr>
          <p:spPr>
            <a:xfrm rot="10800000">
              <a:off x="11900905" y="4908188"/>
              <a:ext cx="164136" cy="122877"/>
            </a:xfrm>
            <a:prstGeom prst="triangle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riangle 62">
              <a:extLst>
                <a:ext uri="{FF2B5EF4-FFF2-40B4-BE49-F238E27FC236}">
                  <a16:creationId xmlns:a16="http://schemas.microsoft.com/office/drawing/2014/main" id="{0697A30B-2586-DC4D-B8DF-1A0A400A1926}"/>
                </a:ext>
              </a:extLst>
            </p:cNvPr>
            <p:cNvSpPr/>
            <p:nvPr/>
          </p:nvSpPr>
          <p:spPr>
            <a:xfrm>
              <a:off x="9494499" y="1271969"/>
              <a:ext cx="401094" cy="300270"/>
            </a:xfrm>
            <a:prstGeom prst="triangle">
              <a:avLst/>
            </a:prstGeom>
            <a:noFill/>
            <a:ln>
              <a:solidFill>
                <a:srgbClr val="F0A62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Triangle 63">
              <a:extLst>
                <a:ext uri="{FF2B5EF4-FFF2-40B4-BE49-F238E27FC236}">
                  <a16:creationId xmlns:a16="http://schemas.microsoft.com/office/drawing/2014/main" id="{24366BEE-7D91-D647-A36B-434A86F3763B}"/>
                </a:ext>
              </a:extLst>
            </p:cNvPr>
            <p:cNvSpPr/>
            <p:nvPr/>
          </p:nvSpPr>
          <p:spPr>
            <a:xfrm rot="10800000">
              <a:off x="7203068" y="-14628"/>
              <a:ext cx="1592986" cy="1192554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409776" y="353237"/>
            <a:ext cx="76175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MODELLO DI PRESENTAZIONE CON BACHECA KANBAN</a:t>
            </a:r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1B92EE5E-7DC1-3142-3FDC-702B0C0B01D9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C489F44E-C32A-C2CC-DBE2-2062C8B7558B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5577CCE-9617-4CFE-FA1F-054C9431874C}"/>
              </a:ext>
            </a:extLst>
          </p:cNvPr>
          <p:cNvSpPr txBox="1"/>
          <p:nvPr/>
        </p:nvSpPr>
        <p:spPr>
          <a:xfrm>
            <a:off x="2500074" y="6477000"/>
            <a:ext cx="9247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 fontAlgn="b"/>
            <a:r>
              <a:rPr lang="it-IT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PRESENTAZIONE CON BACHECA KANBAN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C08673-F274-9D31-00AF-62D0F45D88BA}"/>
              </a:ext>
            </a:extLst>
          </p:cNvPr>
          <p:cNvSpPr txBox="1"/>
          <p:nvPr/>
        </p:nvSpPr>
        <p:spPr>
          <a:xfrm>
            <a:off x="417670" y="2574696"/>
            <a:ext cx="92471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3300" dirty="0">
                <a:latin typeface="Century Gothic" panose="020B0502020202020204" pitchFamily="34" charset="0"/>
              </a:rPr>
              <a:t>Note per l’utilizzo di questo modello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915ACB-F59F-9E69-F9BB-58F77B741801}"/>
              </a:ext>
            </a:extLst>
          </p:cNvPr>
          <p:cNvSpPr txBox="1"/>
          <p:nvPr/>
        </p:nvSpPr>
        <p:spPr>
          <a:xfrm>
            <a:off x="438834" y="3619220"/>
            <a:ext cx="6016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Aft>
                <a:spcPts val="1000"/>
              </a:spcAft>
            </a:pPr>
            <a:r>
              <a:rPr lang="it-IT" sz="1600" dirty="0">
                <a:latin typeface="Century Gothic" panose="020B0502020202020204" pitchFamily="34" charset="0"/>
              </a:rPr>
              <a:t>Utilizza il modello nella slide seguente per modificare e aggiornare le fasi e il processo di gestione del lavoro.</a:t>
            </a:r>
          </a:p>
        </p:txBody>
      </p:sp>
    </p:spTree>
    <p:extLst>
      <p:ext uri="{BB962C8B-B14F-4D97-AF65-F5344CB8AC3E}">
        <p14:creationId xmlns:p14="http://schemas.microsoft.com/office/powerpoint/2010/main" val="192531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608125"/>
              </p:ext>
            </p:extLst>
          </p:nvPr>
        </p:nvGraphicFramePr>
        <p:xfrm>
          <a:off x="243190" y="106922"/>
          <a:ext cx="11663464" cy="505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1643">
                <a:tc rowSpan="2">
                  <a:txBody>
                    <a:bodyPr/>
                    <a:lstStyle/>
                    <a:p>
                      <a:pPr algn="ctr" rtl="0"/>
                      <a:r>
                        <a:rPr lang="it-IT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BACKLOG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it-IT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ATTIVO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it-IT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SVILUPPO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it-IT" sz="14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TEST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it-IT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DISTRIBUZIONE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it-IT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COMPLETATO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4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 sz="1200" b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ATTIVO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 sz="1200" b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COMPLETATO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 sz="1200" b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ATTIVO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it-IT" sz="1200" b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COMPLETATO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25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Snip Single Corner Rectangle 8"/>
          <p:cNvSpPr/>
          <p:nvPr/>
        </p:nvSpPr>
        <p:spPr>
          <a:xfrm>
            <a:off x="1867563" y="1150638"/>
            <a:ext cx="1127824" cy="955964"/>
          </a:xfrm>
          <a:prstGeom prst="snip1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100002</a:t>
            </a:r>
          </a:p>
        </p:txBody>
      </p:sp>
      <p:sp>
        <p:nvSpPr>
          <p:cNvPr id="10" name="Snip Single Corner Rectangle 9"/>
          <p:cNvSpPr/>
          <p:nvPr/>
        </p:nvSpPr>
        <p:spPr>
          <a:xfrm>
            <a:off x="415638" y="1150638"/>
            <a:ext cx="1127824" cy="955964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100001</a:t>
            </a:r>
          </a:p>
        </p:txBody>
      </p:sp>
      <p:sp>
        <p:nvSpPr>
          <p:cNvPr id="11" name="Snip Single Corner Rectangle 10"/>
          <p:cNvSpPr/>
          <p:nvPr/>
        </p:nvSpPr>
        <p:spPr>
          <a:xfrm>
            <a:off x="3358250" y="1150638"/>
            <a:ext cx="1127824" cy="955964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100003</a:t>
            </a:r>
          </a:p>
        </p:txBody>
      </p:sp>
      <p:sp>
        <p:nvSpPr>
          <p:cNvPr id="12" name="Snip Single Corner Rectangle 11"/>
          <p:cNvSpPr/>
          <p:nvPr/>
        </p:nvSpPr>
        <p:spPr>
          <a:xfrm>
            <a:off x="4754911" y="1150638"/>
            <a:ext cx="1127824" cy="955964"/>
          </a:xfrm>
          <a:prstGeom prst="snip1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100004</a:t>
            </a:r>
          </a:p>
        </p:txBody>
      </p:sp>
      <p:sp>
        <p:nvSpPr>
          <p:cNvPr id="13" name="Snip Single Corner Rectangle 12"/>
          <p:cNvSpPr/>
          <p:nvPr/>
        </p:nvSpPr>
        <p:spPr>
          <a:xfrm>
            <a:off x="6245598" y="1150638"/>
            <a:ext cx="1127824" cy="955964"/>
          </a:xfrm>
          <a:prstGeom prst="snip1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100005</a:t>
            </a:r>
          </a:p>
        </p:txBody>
      </p:sp>
      <p:sp>
        <p:nvSpPr>
          <p:cNvPr id="14" name="Snip Single Corner Rectangle 13"/>
          <p:cNvSpPr/>
          <p:nvPr/>
        </p:nvSpPr>
        <p:spPr>
          <a:xfrm>
            <a:off x="7689272" y="1150638"/>
            <a:ext cx="1127824" cy="955964"/>
          </a:xfrm>
          <a:prstGeom prst="snip1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100006</a:t>
            </a:r>
          </a:p>
        </p:txBody>
      </p:sp>
      <p:sp>
        <p:nvSpPr>
          <p:cNvPr id="15" name="Snip Single Corner Rectangle 14"/>
          <p:cNvSpPr/>
          <p:nvPr/>
        </p:nvSpPr>
        <p:spPr>
          <a:xfrm>
            <a:off x="9132946" y="1150638"/>
            <a:ext cx="1127824" cy="955964"/>
          </a:xfrm>
          <a:prstGeom prst="snip1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100007</a:t>
            </a:r>
          </a:p>
        </p:txBody>
      </p:sp>
      <p:sp>
        <p:nvSpPr>
          <p:cNvPr id="16" name="Snip Single Corner Rectangle 15"/>
          <p:cNvSpPr/>
          <p:nvPr/>
        </p:nvSpPr>
        <p:spPr>
          <a:xfrm>
            <a:off x="10576620" y="1150638"/>
            <a:ext cx="1127824" cy="955964"/>
          </a:xfrm>
          <a:prstGeom prst="snip1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100008</a:t>
            </a:r>
          </a:p>
        </p:txBody>
      </p:sp>
      <p:sp>
        <p:nvSpPr>
          <p:cNvPr id="17" name="Snip Single Corner Rectangle 16"/>
          <p:cNvSpPr/>
          <p:nvPr/>
        </p:nvSpPr>
        <p:spPr>
          <a:xfrm>
            <a:off x="1867563" y="2498180"/>
            <a:ext cx="1127824" cy="955964"/>
          </a:xfrm>
          <a:prstGeom prst="snip1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100010</a:t>
            </a:r>
          </a:p>
        </p:txBody>
      </p:sp>
      <p:sp>
        <p:nvSpPr>
          <p:cNvPr id="18" name="Snip Single Corner Rectangle 17"/>
          <p:cNvSpPr/>
          <p:nvPr/>
        </p:nvSpPr>
        <p:spPr>
          <a:xfrm>
            <a:off x="415638" y="2498180"/>
            <a:ext cx="1127824" cy="955964"/>
          </a:xfrm>
          <a:prstGeom prst="snip1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100009</a:t>
            </a:r>
          </a:p>
        </p:txBody>
      </p:sp>
      <p:sp>
        <p:nvSpPr>
          <p:cNvPr id="19" name="Snip Single Corner Rectangle 18"/>
          <p:cNvSpPr/>
          <p:nvPr/>
        </p:nvSpPr>
        <p:spPr>
          <a:xfrm>
            <a:off x="4754911" y="2498180"/>
            <a:ext cx="1127824" cy="955964"/>
          </a:xfrm>
          <a:prstGeom prst="snip1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100011</a:t>
            </a:r>
          </a:p>
        </p:txBody>
      </p:sp>
      <p:sp>
        <p:nvSpPr>
          <p:cNvPr id="20" name="Snip Single Corner Rectangle 19"/>
          <p:cNvSpPr/>
          <p:nvPr/>
        </p:nvSpPr>
        <p:spPr>
          <a:xfrm>
            <a:off x="6245598" y="2498180"/>
            <a:ext cx="1127824" cy="955964"/>
          </a:xfrm>
          <a:prstGeom prst="snip1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100012</a:t>
            </a:r>
          </a:p>
        </p:txBody>
      </p:sp>
      <p:sp>
        <p:nvSpPr>
          <p:cNvPr id="21" name="Snip Single Corner Rectangle 20"/>
          <p:cNvSpPr/>
          <p:nvPr/>
        </p:nvSpPr>
        <p:spPr>
          <a:xfrm>
            <a:off x="9132946" y="2498180"/>
            <a:ext cx="1127824" cy="955964"/>
          </a:xfrm>
          <a:prstGeom prst="snip1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100013</a:t>
            </a:r>
          </a:p>
        </p:txBody>
      </p:sp>
      <p:sp>
        <p:nvSpPr>
          <p:cNvPr id="22" name="Snip Single Corner Rectangle 21"/>
          <p:cNvSpPr/>
          <p:nvPr/>
        </p:nvSpPr>
        <p:spPr>
          <a:xfrm>
            <a:off x="10576620" y="2498180"/>
            <a:ext cx="1127824" cy="955964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100014</a:t>
            </a:r>
          </a:p>
        </p:txBody>
      </p:sp>
      <p:sp>
        <p:nvSpPr>
          <p:cNvPr id="23" name="Snip Single Corner Rectangle 22"/>
          <p:cNvSpPr/>
          <p:nvPr/>
        </p:nvSpPr>
        <p:spPr>
          <a:xfrm>
            <a:off x="1867563" y="3845722"/>
            <a:ext cx="1127824" cy="955964"/>
          </a:xfrm>
          <a:prstGeom prst="snip1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100015</a:t>
            </a:r>
          </a:p>
        </p:txBody>
      </p:sp>
      <p:sp>
        <p:nvSpPr>
          <p:cNvPr id="24" name="Snip Single Corner Rectangle 23"/>
          <p:cNvSpPr/>
          <p:nvPr/>
        </p:nvSpPr>
        <p:spPr>
          <a:xfrm>
            <a:off x="6245598" y="3845722"/>
            <a:ext cx="1127824" cy="955964"/>
          </a:xfrm>
          <a:prstGeom prst="snip1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>
                <a:latin typeface="Century Gothic" panose="020B0502020202020204" pitchFamily="34" charset="0"/>
              </a:rPr>
              <a:t>100016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81149"/>
              </p:ext>
            </p:extLst>
          </p:nvPr>
        </p:nvGraphicFramePr>
        <p:xfrm>
          <a:off x="243190" y="5376815"/>
          <a:ext cx="11663464" cy="763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6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36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dirty="0"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MEMBRI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dirty="0"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DEL TEAM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Freeform 27"/>
          <p:cNvSpPr/>
          <p:nvPr/>
        </p:nvSpPr>
        <p:spPr>
          <a:xfrm>
            <a:off x="1910628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FL</a:t>
            </a:r>
          </a:p>
        </p:txBody>
      </p:sp>
      <p:sp>
        <p:nvSpPr>
          <p:cNvPr id="29" name="Freeform 28"/>
          <p:cNvSpPr/>
          <p:nvPr/>
        </p:nvSpPr>
        <p:spPr>
          <a:xfrm>
            <a:off x="2754802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AL</a:t>
            </a:r>
          </a:p>
        </p:txBody>
      </p:sp>
      <p:sp>
        <p:nvSpPr>
          <p:cNvPr id="30" name="Freeform 29"/>
          <p:cNvSpPr/>
          <p:nvPr/>
        </p:nvSpPr>
        <p:spPr>
          <a:xfrm>
            <a:off x="3598976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AK</a:t>
            </a:r>
          </a:p>
        </p:txBody>
      </p:sp>
      <p:sp>
        <p:nvSpPr>
          <p:cNvPr id="31" name="Freeform 30"/>
          <p:cNvSpPr/>
          <p:nvPr/>
        </p:nvSpPr>
        <p:spPr>
          <a:xfrm>
            <a:off x="4443150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AR</a:t>
            </a:r>
          </a:p>
        </p:txBody>
      </p:sp>
      <p:sp>
        <p:nvSpPr>
          <p:cNvPr id="32" name="Freeform 31"/>
          <p:cNvSpPr/>
          <p:nvPr/>
        </p:nvSpPr>
        <p:spPr>
          <a:xfrm>
            <a:off x="5287324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CO</a:t>
            </a:r>
          </a:p>
        </p:txBody>
      </p:sp>
      <p:sp>
        <p:nvSpPr>
          <p:cNvPr id="33" name="Freeform 32"/>
          <p:cNvSpPr/>
          <p:nvPr/>
        </p:nvSpPr>
        <p:spPr>
          <a:xfrm>
            <a:off x="6131498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NM</a:t>
            </a:r>
          </a:p>
        </p:txBody>
      </p:sp>
      <p:sp>
        <p:nvSpPr>
          <p:cNvPr id="34" name="Freeform 33"/>
          <p:cNvSpPr/>
          <p:nvPr/>
        </p:nvSpPr>
        <p:spPr>
          <a:xfrm>
            <a:off x="6975672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CA</a:t>
            </a:r>
          </a:p>
        </p:txBody>
      </p:sp>
      <p:sp>
        <p:nvSpPr>
          <p:cNvPr id="35" name="Freeform 34"/>
          <p:cNvSpPr/>
          <p:nvPr/>
        </p:nvSpPr>
        <p:spPr>
          <a:xfrm>
            <a:off x="7819846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NY</a:t>
            </a:r>
          </a:p>
        </p:txBody>
      </p:sp>
      <p:sp>
        <p:nvSpPr>
          <p:cNvPr id="36" name="Freeform 35"/>
          <p:cNvSpPr/>
          <p:nvPr/>
        </p:nvSpPr>
        <p:spPr>
          <a:xfrm>
            <a:off x="8664020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KA</a:t>
            </a:r>
          </a:p>
        </p:txBody>
      </p:sp>
      <p:sp>
        <p:nvSpPr>
          <p:cNvPr id="37" name="Freeform 36"/>
          <p:cNvSpPr/>
          <p:nvPr/>
        </p:nvSpPr>
        <p:spPr>
          <a:xfrm>
            <a:off x="9508194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OH</a:t>
            </a:r>
          </a:p>
        </p:txBody>
      </p:sp>
      <p:sp>
        <p:nvSpPr>
          <p:cNvPr id="38" name="Freeform 37"/>
          <p:cNvSpPr/>
          <p:nvPr/>
        </p:nvSpPr>
        <p:spPr>
          <a:xfrm>
            <a:off x="10352371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PA</a:t>
            </a:r>
          </a:p>
        </p:txBody>
      </p:sp>
      <p:sp>
        <p:nvSpPr>
          <p:cNvPr id="39" name="Freeform 38"/>
          <p:cNvSpPr/>
          <p:nvPr/>
        </p:nvSpPr>
        <p:spPr>
          <a:xfrm>
            <a:off x="11196548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TX</a:t>
            </a:r>
          </a:p>
        </p:txBody>
      </p:sp>
      <p:sp>
        <p:nvSpPr>
          <p:cNvPr id="40" name="Freeform 39"/>
          <p:cNvSpPr/>
          <p:nvPr/>
        </p:nvSpPr>
        <p:spPr>
          <a:xfrm>
            <a:off x="256668" y="172032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FL</a:t>
            </a:r>
          </a:p>
        </p:txBody>
      </p:sp>
      <p:sp>
        <p:nvSpPr>
          <p:cNvPr id="41" name="Freeform 40"/>
          <p:cNvSpPr/>
          <p:nvPr/>
        </p:nvSpPr>
        <p:spPr>
          <a:xfrm>
            <a:off x="1683536" y="1760098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AL</a:t>
            </a:r>
          </a:p>
        </p:txBody>
      </p:sp>
      <p:sp>
        <p:nvSpPr>
          <p:cNvPr id="42" name="Freeform 41"/>
          <p:cNvSpPr/>
          <p:nvPr/>
        </p:nvSpPr>
        <p:spPr>
          <a:xfrm>
            <a:off x="3150004" y="176009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AK</a:t>
            </a:r>
          </a:p>
        </p:txBody>
      </p:sp>
      <p:sp>
        <p:nvSpPr>
          <p:cNvPr id="43" name="Freeform 42"/>
          <p:cNvSpPr/>
          <p:nvPr/>
        </p:nvSpPr>
        <p:spPr>
          <a:xfrm>
            <a:off x="4667415" y="178461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AR</a:t>
            </a:r>
          </a:p>
        </p:txBody>
      </p:sp>
      <p:sp>
        <p:nvSpPr>
          <p:cNvPr id="44" name="Freeform 43"/>
          <p:cNvSpPr/>
          <p:nvPr/>
        </p:nvSpPr>
        <p:spPr>
          <a:xfrm>
            <a:off x="10449320" y="3182998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CO</a:t>
            </a:r>
          </a:p>
        </p:txBody>
      </p:sp>
      <p:sp>
        <p:nvSpPr>
          <p:cNvPr id="45" name="Freeform 44"/>
          <p:cNvSpPr/>
          <p:nvPr/>
        </p:nvSpPr>
        <p:spPr>
          <a:xfrm>
            <a:off x="6102251" y="172651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NM</a:t>
            </a:r>
          </a:p>
        </p:txBody>
      </p:sp>
      <p:sp>
        <p:nvSpPr>
          <p:cNvPr id="46" name="Freeform 45"/>
          <p:cNvSpPr/>
          <p:nvPr/>
        </p:nvSpPr>
        <p:spPr>
          <a:xfrm>
            <a:off x="10466307" y="176555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CA</a:t>
            </a:r>
          </a:p>
        </p:txBody>
      </p:sp>
      <p:sp>
        <p:nvSpPr>
          <p:cNvPr id="47" name="Freeform 46"/>
          <p:cNvSpPr/>
          <p:nvPr/>
        </p:nvSpPr>
        <p:spPr>
          <a:xfrm>
            <a:off x="5016883" y="314565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NY</a:t>
            </a:r>
          </a:p>
        </p:txBody>
      </p:sp>
      <p:sp>
        <p:nvSpPr>
          <p:cNvPr id="48" name="Freeform 47"/>
          <p:cNvSpPr/>
          <p:nvPr/>
        </p:nvSpPr>
        <p:spPr>
          <a:xfrm>
            <a:off x="7535274" y="1767013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KA</a:t>
            </a:r>
          </a:p>
        </p:txBody>
      </p:sp>
      <p:sp>
        <p:nvSpPr>
          <p:cNvPr id="49" name="Freeform 48"/>
          <p:cNvSpPr/>
          <p:nvPr/>
        </p:nvSpPr>
        <p:spPr>
          <a:xfrm>
            <a:off x="6438054" y="452616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OH</a:t>
            </a:r>
          </a:p>
        </p:txBody>
      </p:sp>
      <p:sp>
        <p:nvSpPr>
          <p:cNvPr id="50" name="Freeform 49"/>
          <p:cNvSpPr/>
          <p:nvPr/>
        </p:nvSpPr>
        <p:spPr>
          <a:xfrm>
            <a:off x="9025961" y="176010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PA</a:t>
            </a:r>
          </a:p>
        </p:txBody>
      </p:sp>
      <p:sp>
        <p:nvSpPr>
          <p:cNvPr id="51" name="Freeform 50"/>
          <p:cNvSpPr/>
          <p:nvPr/>
        </p:nvSpPr>
        <p:spPr>
          <a:xfrm>
            <a:off x="6096000" y="4476062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TX</a:t>
            </a:r>
          </a:p>
        </p:txBody>
      </p:sp>
      <p:sp>
        <p:nvSpPr>
          <p:cNvPr id="52" name="Freeform 51"/>
          <p:cNvSpPr/>
          <p:nvPr/>
        </p:nvSpPr>
        <p:spPr>
          <a:xfrm>
            <a:off x="233158" y="308312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FL</a:t>
            </a:r>
          </a:p>
        </p:txBody>
      </p:sp>
      <p:sp>
        <p:nvSpPr>
          <p:cNvPr id="53" name="Freeform 52"/>
          <p:cNvSpPr/>
          <p:nvPr/>
        </p:nvSpPr>
        <p:spPr>
          <a:xfrm>
            <a:off x="557259" y="314741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AL</a:t>
            </a:r>
          </a:p>
        </p:txBody>
      </p:sp>
      <p:sp>
        <p:nvSpPr>
          <p:cNvPr id="54" name="Freeform 53"/>
          <p:cNvSpPr/>
          <p:nvPr/>
        </p:nvSpPr>
        <p:spPr>
          <a:xfrm>
            <a:off x="1783204" y="3124702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AK</a:t>
            </a:r>
          </a:p>
        </p:txBody>
      </p:sp>
      <p:sp>
        <p:nvSpPr>
          <p:cNvPr id="55" name="Freeform 54"/>
          <p:cNvSpPr/>
          <p:nvPr/>
        </p:nvSpPr>
        <p:spPr>
          <a:xfrm>
            <a:off x="2090437" y="3159123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AR</a:t>
            </a:r>
          </a:p>
        </p:txBody>
      </p:sp>
      <p:sp>
        <p:nvSpPr>
          <p:cNvPr id="56" name="Freeform 55"/>
          <p:cNvSpPr/>
          <p:nvPr/>
        </p:nvSpPr>
        <p:spPr>
          <a:xfrm>
            <a:off x="3460760" y="1815132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CO</a:t>
            </a:r>
          </a:p>
        </p:txBody>
      </p:sp>
      <p:sp>
        <p:nvSpPr>
          <p:cNvPr id="57" name="Freeform 56"/>
          <p:cNvSpPr/>
          <p:nvPr/>
        </p:nvSpPr>
        <p:spPr>
          <a:xfrm>
            <a:off x="4667415" y="3124701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NM</a:t>
            </a:r>
          </a:p>
        </p:txBody>
      </p:sp>
      <p:sp>
        <p:nvSpPr>
          <p:cNvPr id="58" name="Freeform 57"/>
          <p:cNvSpPr/>
          <p:nvPr/>
        </p:nvSpPr>
        <p:spPr>
          <a:xfrm>
            <a:off x="586076" y="177536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CA</a:t>
            </a:r>
          </a:p>
        </p:txBody>
      </p:sp>
      <p:sp>
        <p:nvSpPr>
          <p:cNvPr id="59" name="Freeform 58"/>
          <p:cNvSpPr/>
          <p:nvPr/>
        </p:nvSpPr>
        <p:spPr>
          <a:xfrm>
            <a:off x="1685683" y="4423611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NY</a:t>
            </a:r>
          </a:p>
        </p:txBody>
      </p:sp>
      <p:sp>
        <p:nvSpPr>
          <p:cNvPr id="60" name="Freeform 59"/>
          <p:cNvSpPr/>
          <p:nvPr/>
        </p:nvSpPr>
        <p:spPr>
          <a:xfrm>
            <a:off x="6083410" y="3107642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KA</a:t>
            </a:r>
          </a:p>
        </p:txBody>
      </p:sp>
      <p:sp>
        <p:nvSpPr>
          <p:cNvPr id="61" name="Freeform 60"/>
          <p:cNvSpPr/>
          <p:nvPr/>
        </p:nvSpPr>
        <p:spPr>
          <a:xfrm>
            <a:off x="6397365" y="316685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OH</a:t>
            </a:r>
          </a:p>
        </p:txBody>
      </p:sp>
      <p:sp>
        <p:nvSpPr>
          <p:cNvPr id="62" name="Freeform 61"/>
          <p:cNvSpPr/>
          <p:nvPr/>
        </p:nvSpPr>
        <p:spPr>
          <a:xfrm>
            <a:off x="6756479" y="314565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PA</a:t>
            </a:r>
          </a:p>
        </p:txBody>
      </p:sp>
      <p:sp>
        <p:nvSpPr>
          <p:cNvPr id="63" name="Freeform 62"/>
          <p:cNvSpPr/>
          <p:nvPr/>
        </p:nvSpPr>
        <p:spPr>
          <a:xfrm>
            <a:off x="9024369" y="314565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it-IT" sz="1200" b="1">
                <a:latin typeface="Century Gothic" panose="020B0502020202020204" pitchFamily="34" charset="0"/>
              </a:rPr>
              <a:t>TX</a:t>
            </a: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888E0DA4-D0C9-D1A8-0338-DBEA9A300417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9DC38DB0-DACD-028F-D57F-16AA2663B8E9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F5E477-C4DC-2AE9-89B0-D3E5376B9EF7}"/>
              </a:ext>
            </a:extLst>
          </p:cNvPr>
          <p:cNvSpPr txBox="1"/>
          <p:nvPr/>
        </p:nvSpPr>
        <p:spPr>
          <a:xfrm>
            <a:off x="3460760" y="6477000"/>
            <a:ext cx="828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 fontAlgn="b"/>
            <a:r>
              <a:rPr lang="it-IT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PRESENTAZIONE CON BACHECA KANBAN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915CD884-E02E-1DDD-8282-A41B52C3B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178456"/>
            <a:ext cx="12191188" cy="353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/>
            <a:r>
              <a:rPr lang="it-IT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Fornito da Smartsheet, Inc.</a:t>
            </a:r>
            <a:endParaRPr lang="en-US" sz="1100" dirty="0">
              <a:solidFill>
                <a:srgbClr val="001033"/>
              </a:solidFill>
              <a:effectLst/>
              <a:latin typeface="Century Gothic" panose="020B0502020202020204" pitchFamily="34" charset="0"/>
              <a:ea typeface="DengXian" panose="02010600030101010101" pitchFamily="2" charset="-122"/>
              <a:cs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201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66325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la relativa grafica contenuti nel sito. Qualsiasi affidamento si faccia su tali informazioni è pertanto strettamente a proprio rischio.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12018</TotalTime>
  <Words>205</Words>
  <Application>Microsoft Office PowerPoint</Application>
  <PresentationFormat>Widescreen</PresentationFormat>
  <Paragraphs>74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Mira Li</cp:lastModifiedBy>
  <cp:revision>27</cp:revision>
  <cp:lastPrinted>2020-08-31T22:23:58Z</cp:lastPrinted>
  <dcterms:created xsi:type="dcterms:W3CDTF">2021-07-07T23:54:57Z</dcterms:created>
  <dcterms:modified xsi:type="dcterms:W3CDTF">2025-04-19T03:16:58Z</dcterms:modified>
</cp:coreProperties>
</file>