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64" r:id="rId3"/>
    <p:sldId id="265" r:id="rId4"/>
    <p:sldId id="266" r:id="rId5"/>
    <p:sldId id="267" r:id="rId6"/>
    <p:sldId id="268" r:id="rId7"/>
    <p:sldId id="273" r:id="rId8"/>
    <p:sldId id="261" r:id="rId9"/>
    <p:sldId id="269" r:id="rId10"/>
    <p:sldId id="270" r:id="rId11"/>
    <p:sldId id="271" r:id="rId12"/>
    <p:sldId id="272" r:id="rId13"/>
    <p:sldId id="258" r:id="rId14"/>
  </p:sldIdLst>
  <p:sldSz cx="12192000" cy="6858000"/>
  <p:notesSz cx="6858000" cy="9144000"/>
  <p:embeddedFontLst>
    <p:embeddedFont>
      <p:font typeface="Century Gothic" panose="020B0502020202020204" pitchFamily="34" charset="0"/>
      <p:regular r:id="rId16"/>
      <p:bold r:id="rId17"/>
      <p:italic r:id="rId18"/>
      <p:boldItalic r:id="rId19"/>
    </p:embeddedFont>
    <p:embeddedFont>
      <p:font typeface="Play" panose="020B0604020202020204" charset="0"/>
      <p:regular r:id="rId20"/>
      <p:bold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2" roundtripDataSignature="AMtx7mj1B77xqfojkaM/51SYhtGz8JRW2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BF97"/>
    <a:srgbClr val="5CDEAE"/>
    <a:srgbClr val="AA99F9"/>
    <a:srgbClr val="5CEDBF"/>
    <a:srgbClr val="4CC39D"/>
    <a:srgbClr val="398F73"/>
    <a:srgbClr val="43A784"/>
    <a:srgbClr val="FFE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A7D6231-78D7-4C78-A15F-EF143F0DD9CE}">
  <a:tblStyle styleId="{EA7D6231-78D7-4C78-A15F-EF143F0DD9CE}" styleName="Table_0">
    <a:wholeTbl>
      <a:tcTxStyle b="off" i="off">
        <a:font>
          <a:latin typeface="Aptos"/>
          <a:ea typeface="Aptos"/>
          <a:cs typeface="Apto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9EC"/>
          </a:solidFill>
        </a:fill>
      </a:tcStyle>
    </a:wholeTbl>
    <a:band1H>
      <a:tcTxStyle/>
      <a:tcStyle>
        <a:tcBdr/>
        <a:fill>
          <a:solidFill>
            <a:srgbClr val="CAD1D8"/>
          </a:solidFill>
        </a:fill>
      </a:tcStyle>
    </a:band1H>
    <a:band2H>
      <a:tcTxStyle/>
      <a:tcStyle>
        <a:tcBdr/>
      </a:tcStyle>
    </a:band2H>
    <a:band1V>
      <a:tcTxStyle/>
      <a:tcStyle>
        <a:tcBdr/>
        <a:fill>
          <a:solidFill>
            <a:srgbClr val="CAD1D8"/>
          </a:solidFill>
        </a:fill>
      </a:tcStyle>
    </a:band1V>
    <a:band2V>
      <a:tcTxStyle/>
      <a:tcStyle>
        <a:tcBdr/>
      </a:tcStyle>
    </a:band2V>
    <a:lastCol>
      <a:tcTxStyle b="on" i="off">
        <a:font>
          <a:latin typeface="Aptos"/>
          <a:ea typeface="Aptos"/>
          <a:cs typeface="Aptos"/>
        </a:font>
        <a:schemeClr val="lt1"/>
      </a:tcTxStyle>
      <a:tcStyle>
        <a:tcBdr/>
        <a:fill>
          <a:solidFill>
            <a:schemeClr val="accent1"/>
          </a:solidFill>
        </a:fill>
      </a:tcStyle>
    </a:lastCol>
    <a:firstCol>
      <a:tcTxStyle b="on" i="off">
        <a:font>
          <a:latin typeface="Aptos"/>
          <a:ea typeface="Aptos"/>
          <a:cs typeface="Aptos"/>
        </a:font>
        <a:schemeClr val="lt1"/>
      </a:tcTxStyle>
      <a:tcStyle>
        <a:tcBdr/>
        <a:fill>
          <a:solidFill>
            <a:schemeClr val="accent1"/>
          </a:solidFill>
        </a:fill>
      </a:tcStyle>
    </a:firstCol>
    <a:lastRow>
      <a:tcTxStyle b="on" i="off">
        <a:font>
          <a:latin typeface="Aptos"/>
          <a:ea typeface="Aptos"/>
          <a:cs typeface="Apto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ptos"/>
          <a:ea typeface="Aptos"/>
          <a:cs typeface="Apto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814" autoAdjust="0"/>
    <p:restoredTop sz="94684"/>
  </p:normalViewPr>
  <p:slideViewPr>
    <p:cSldViewPr snapToGrid="0">
      <p:cViewPr varScale="1">
        <p:scale>
          <a:sx n="102" d="100"/>
          <a:sy n="102" d="100"/>
        </p:scale>
        <p:origin x="144" y="18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a:t>13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4" name="Google Shape;3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3"/>
          <p:cNvSpPr>
            <a:spLocks noGrp="1"/>
          </p:cNvSpPr>
          <p:nvPr>
            <p:ph type="pic" idx="2"/>
          </p:nvPr>
        </p:nvSpPr>
        <p:spPr>
          <a:xfrm>
            <a:off x="5183188" y="987425"/>
            <a:ext cx="6172200" cy="4873625"/>
          </a:xfrm>
          <a:prstGeom prst="rect">
            <a:avLst/>
          </a:prstGeom>
          <a:noFill/>
          <a:ln>
            <a:noFill/>
          </a:ln>
        </p:spPr>
      </p:sp>
      <p:sp>
        <p:nvSpPr>
          <p:cNvPr id="68" name="Google Shape;68;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png"/><Relationship Id="rId7"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14.sv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07/relationships/hdphoto" Target="../media/hdphoto8.wdp"/><Relationship Id="rId7"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mt="0"/>
          </a:blip>
          <a:stretch>
            <a:fillRect/>
          </a:stretch>
        </a:blipFill>
        <a:effectLst/>
      </p:bgPr>
    </p:bg>
    <p:spTree>
      <p:nvGrpSpPr>
        <p:cNvPr id="1" name="Shape 88"/>
        <p:cNvGrpSpPr/>
        <p:nvPr/>
      </p:nvGrpSpPr>
      <p:grpSpPr>
        <a:xfrm>
          <a:off x="0" y="0"/>
          <a:ext cx="0" cy="0"/>
          <a:chOff x="0" y="0"/>
          <a:chExt cx="0" cy="0"/>
        </a:xfrm>
      </p:grpSpPr>
      <p:sp>
        <p:nvSpPr>
          <p:cNvPr id="90" name="Google Shape;90;p1"/>
          <p:cNvSpPr txBox="1"/>
          <p:nvPr/>
        </p:nvSpPr>
        <p:spPr>
          <a:xfrm>
            <a:off x="3093300" y="254469"/>
            <a:ext cx="7761805"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3200" b="1" i="0" u="none" strike="noStrike" cap="none" dirty="0">
                <a:solidFill>
                  <a:srgbClr val="595959"/>
                </a:solidFill>
                <a:latin typeface="Century Gothic"/>
                <a:ea typeface="Century Gothic"/>
                <a:cs typeface="Century Gothic"/>
                <a:sym typeface="Century Gothic"/>
              </a:rPr>
              <a:t>Modello di presentazione della roadmap dei prodotti per PowerPoint</a:t>
            </a:r>
          </a:p>
        </p:txBody>
      </p:sp>
      <p:sp>
        <p:nvSpPr>
          <p:cNvPr id="91" name="Google Shape;91;p1"/>
          <p:cNvSpPr txBox="1"/>
          <p:nvPr/>
        </p:nvSpPr>
        <p:spPr>
          <a:xfrm>
            <a:off x="3145655" y="2079591"/>
            <a:ext cx="3997529" cy="397027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it-IT" b="1" i="0" u="none" strike="noStrike" dirty="0">
                <a:solidFill>
                  <a:srgbClr val="000000"/>
                </a:solidFill>
                <a:latin typeface="Century Gothic"/>
                <a:ea typeface="Century Gothic"/>
                <a:cs typeface="Century Gothic"/>
                <a:sym typeface="Century Gothic"/>
              </a:rPr>
              <a:t>Quando utilizzare questo modello: </a:t>
            </a:r>
            <a:r>
              <a:rPr lang="it-IT" b="0" i="0" u="none" strike="noStrike" dirty="0">
                <a:solidFill>
                  <a:srgbClr val="000000"/>
                </a:solidFill>
                <a:latin typeface="Century Gothic"/>
                <a:ea typeface="Century Gothic"/>
                <a:cs typeface="Century Gothic"/>
                <a:sym typeface="Century Gothic"/>
              </a:rPr>
              <a:t>i product manager e i team lead possono utilizzare questo modello per la pianificazione e la comunicazione strategica. I fondatori di startup possono utilizzarlo per presentare</a:t>
            </a:r>
            <a:br>
              <a:rPr lang="it-IT" b="0" i="0" u="none" strike="noStrike" dirty="0">
                <a:solidFill>
                  <a:srgbClr val="000000"/>
                </a:solidFill>
                <a:latin typeface="Century Gothic"/>
                <a:ea typeface="Century Gothic"/>
                <a:cs typeface="Century Gothic"/>
                <a:sym typeface="Century Gothic"/>
              </a:rPr>
            </a:br>
            <a:r>
              <a:rPr lang="it-IT" b="0" i="0" u="none" strike="noStrike" dirty="0">
                <a:solidFill>
                  <a:srgbClr val="000000"/>
                </a:solidFill>
                <a:latin typeface="Century Gothic"/>
                <a:ea typeface="Century Gothic"/>
                <a:cs typeface="Century Gothic"/>
                <a:sym typeface="Century Gothic"/>
              </a:rPr>
              <a:t> i piani di sviluppo dei propri prodotti a potenziali investitori. Questo modello può essere sfruttato da tutte le persone coinvolte nello sviluppo del prodotto o </a:t>
            </a:r>
            <a:br>
              <a:rPr lang="it-IT" b="0" i="0" u="none" strike="noStrike" dirty="0">
                <a:solidFill>
                  <a:srgbClr val="000000"/>
                </a:solidFill>
                <a:latin typeface="Century Gothic"/>
                <a:ea typeface="Century Gothic"/>
                <a:cs typeface="Century Gothic"/>
                <a:sym typeface="Century Gothic"/>
              </a:rPr>
            </a:br>
            <a:r>
              <a:rPr lang="it-IT" b="0" i="0" u="none" strike="noStrike" dirty="0">
                <a:solidFill>
                  <a:srgbClr val="000000"/>
                </a:solidFill>
                <a:latin typeface="Century Gothic"/>
                <a:ea typeface="Century Gothic"/>
                <a:cs typeface="Century Gothic"/>
                <a:sym typeface="Century Gothic"/>
              </a:rPr>
              <a:t>nella gestione dei progetti per garantire che i propri team siano sempre allineati </a:t>
            </a:r>
            <a:br>
              <a:rPr lang="it-IT" b="0" i="0" u="none" strike="noStrike" dirty="0">
                <a:solidFill>
                  <a:srgbClr val="000000"/>
                </a:solidFill>
                <a:latin typeface="Century Gothic"/>
                <a:ea typeface="Century Gothic"/>
                <a:cs typeface="Century Gothic"/>
                <a:sym typeface="Century Gothic"/>
              </a:rPr>
            </a:br>
            <a:r>
              <a:rPr lang="it-IT" b="0" i="0" u="none" strike="noStrike" dirty="0">
                <a:solidFill>
                  <a:srgbClr val="000000"/>
                </a:solidFill>
                <a:latin typeface="Century Gothic"/>
                <a:ea typeface="Century Gothic"/>
                <a:cs typeface="Century Gothic"/>
                <a:sym typeface="Century Gothic"/>
              </a:rPr>
              <a:t>e informati.</a:t>
            </a:r>
          </a:p>
        </p:txBody>
      </p:sp>
      <p:pic>
        <p:nvPicPr>
          <p:cNvPr id="92" name="Google Shape;92;p1"/>
          <p:cNvPicPr preferRelativeResize="0"/>
          <p:nvPr/>
        </p:nvPicPr>
        <p:blipFill>
          <a:blip r:embed="rId4"/>
          <a:srcRect/>
          <a:stretch/>
        </p:blipFill>
        <p:spPr>
          <a:xfrm>
            <a:off x="7471897" y="1830846"/>
            <a:ext cx="3462528" cy="1947672"/>
          </a:xfrm>
          <a:prstGeom prst="rect">
            <a:avLst/>
          </a:prstGeom>
          <a:noFill/>
          <a:ln>
            <a:noFill/>
          </a:ln>
          <a:effectLst>
            <a:outerShdw blurRad="152400" dist="38100" dir="2700000" sx="101000" sy="101000" algn="tl" rotWithShape="0">
              <a:srgbClr val="000000">
                <a:alpha val="40000"/>
              </a:srgbClr>
            </a:outerShdw>
          </a:effectLst>
        </p:spPr>
      </p:pic>
      <p:pic>
        <p:nvPicPr>
          <p:cNvPr id="3" name="Picture 2" descr="Motivo a strisce blu su sfondo nero">
            <a:extLst>
              <a:ext uri="{FF2B5EF4-FFF2-40B4-BE49-F238E27FC236}">
                <a16:creationId xmlns:a16="http://schemas.microsoft.com/office/drawing/2014/main" id="{A3FA3B93-B5E4-2541-19CE-C9B06A946A03}"/>
              </a:ext>
            </a:extLst>
          </p:cNvPr>
          <p:cNvPicPr>
            <a:picLocks/>
          </p:cNvPicPr>
          <p:nvPr/>
        </p:nvPicPr>
        <p:blipFill rotWithShape="1">
          <a:blip r:embed="rId5" cstate="email">
            <a:alphaModFix/>
            <a:extLst>
              <a:ext uri="{BEBA8EAE-BF5A-486C-A8C5-ECC9F3942E4B}">
                <a14:imgProps xmlns:a14="http://schemas.microsoft.com/office/drawing/2010/main">
                  <a14:imgLayer r:embed="rId6">
                    <a14:imgEffect>
                      <a14:saturation sat="300000"/>
                    </a14:imgEffect>
                  </a14:imgLayer>
                </a14:imgProps>
              </a:ext>
              <a:ext uri="{28A0092B-C50C-407E-A947-70E740481C1C}">
                <a14:useLocalDpi xmlns:a14="http://schemas.microsoft.com/office/drawing/2010/main"/>
              </a:ext>
            </a:extLst>
          </a:blip>
          <a:srcRect/>
          <a:stretch/>
        </p:blipFill>
        <p:spPr>
          <a:xfrm>
            <a:off x="-1" y="1"/>
            <a:ext cx="2644347" cy="6857999"/>
          </a:xfrm>
          <a:prstGeom prst="rect">
            <a:avLst/>
          </a:prstGeom>
          <a:ln>
            <a:noFill/>
          </a:ln>
        </p:spPr>
      </p:pic>
      <p:pic>
        <p:nvPicPr>
          <p:cNvPr id="9" name="Google Shape;92;p1">
            <a:extLst>
              <a:ext uri="{FF2B5EF4-FFF2-40B4-BE49-F238E27FC236}">
                <a16:creationId xmlns:a16="http://schemas.microsoft.com/office/drawing/2014/main" id="{0FDD158E-9044-A147-5EFD-31662958C79A}"/>
              </a:ext>
            </a:extLst>
          </p:cNvPr>
          <p:cNvPicPr preferRelativeResize="0"/>
          <p:nvPr/>
        </p:nvPicPr>
        <p:blipFill>
          <a:blip r:embed="rId7"/>
          <a:srcRect/>
          <a:stretch/>
        </p:blipFill>
        <p:spPr>
          <a:xfrm>
            <a:off x="8273033" y="2960337"/>
            <a:ext cx="3470179" cy="1951976"/>
          </a:xfrm>
          <a:prstGeom prst="rect">
            <a:avLst/>
          </a:prstGeom>
          <a:noFill/>
          <a:ln>
            <a:noFill/>
          </a:ln>
          <a:effectLst>
            <a:outerShdw blurRad="152400" dist="38100" dir="2700000" sx="101000" sy="101000" algn="tl" rotWithShape="0">
              <a:srgbClr val="000000">
                <a:alpha val="40000"/>
              </a:srgbClr>
            </a:outerShdw>
          </a:effectLst>
        </p:spPr>
      </p:pic>
      <p:pic>
        <p:nvPicPr>
          <p:cNvPr id="4" name="Google Shape;92;p1">
            <a:extLst>
              <a:ext uri="{FF2B5EF4-FFF2-40B4-BE49-F238E27FC236}">
                <a16:creationId xmlns:a16="http://schemas.microsoft.com/office/drawing/2014/main" id="{505F0DA0-0C7E-EB8D-8E53-A11E9F34507A}"/>
              </a:ext>
            </a:extLst>
          </p:cNvPr>
          <p:cNvPicPr preferRelativeResize="0"/>
          <p:nvPr/>
        </p:nvPicPr>
        <p:blipFill>
          <a:blip r:embed="rId8"/>
          <a:srcRect/>
          <a:stretch/>
        </p:blipFill>
        <p:spPr>
          <a:xfrm>
            <a:off x="7465120" y="4146043"/>
            <a:ext cx="3476080" cy="1955295"/>
          </a:xfrm>
          <a:prstGeom prst="rect">
            <a:avLst/>
          </a:prstGeom>
          <a:noFill/>
          <a:ln>
            <a:noFill/>
          </a:ln>
          <a:effectLst>
            <a:outerShdw blurRad="152400" dist="38100" dir="2700000" sx="101000" sy="101000" algn="tl" rotWithShape="0">
              <a:srgbClr val="000000">
                <a:alpha val="4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otivo a strisce blu su sfondo nero">
            <a:extLst>
              <a:ext uri="{FF2B5EF4-FFF2-40B4-BE49-F238E27FC236}">
                <a16:creationId xmlns:a16="http://schemas.microsoft.com/office/drawing/2014/main" id="{4E80F751-4336-DA85-A89D-2431745D9C77}"/>
              </a:ext>
            </a:extLst>
          </p:cNvPr>
          <p:cNvPicPr>
            <a:picLocks/>
          </p:cNvPicPr>
          <p:nvPr/>
        </p:nvPicPr>
        <p:blipFill rotWithShape="1">
          <a:blip r:embed="rId2" cstate="email">
            <a:alphaModFix/>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a:ext>
            </a:extLst>
          </a:blip>
          <a:srcRect/>
          <a:stretch/>
        </p:blipFill>
        <p:spPr>
          <a:xfrm>
            <a:off x="-1" y="1"/>
            <a:ext cx="2644347" cy="6857999"/>
          </a:xfrm>
          <a:prstGeom prst="rect">
            <a:avLst/>
          </a:prstGeom>
          <a:ln>
            <a:noFill/>
          </a:ln>
        </p:spPr>
      </p:pic>
      <p:sp>
        <p:nvSpPr>
          <p:cNvPr id="4" name="TextBox 3">
            <a:extLst>
              <a:ext uri="{FF2B5EF4-FFF2-40B4-BE49-F238E27FC236}">
                <a16:creationId xmlns:a16="http://schemas.microsoft.com/office/drawing/2014/main" id="{D85FE5E2-10D7-F0B7-9F34-D7789F8F31AF}"/>
              </a:ext>
            </a:extLst>
          </p:cNvPr>
          <p:cNvSpPr txBox="1"/>
          <p:nvPr/>
        </p:nvSpPr>
        <p:spPr>
          <a:xfrm>
            <a:off x="3383264" y="810387"/>
            <a:ext cx="7087197" cy="923330"/>
          </a:xfrm>
          <a:prstGeom prst="rect">
            <a:avLst/>
          </a:prstGeom>
          <a:noFill/>
        </p:spPr>
        <p:txBody>
          <a:bodyPr wrap="none" rtlCol="0">
            <a:spAutoFit/>
          </a:bodyPr>
          <a:lstStyle/>
          <a:p>
            <a:pPr rtl="0"/>
            <a:r>
              <a:rPr lang="it-IT" sz="5400" b="1">
                <a:solidFill>
                  <a:schemeClr val="bg2"/>
                </a:solidFill>
                <a:latin typeface="Century Gothic" panose="020B0502020202020204" pitchFamily="34" charset="0"/>
              </a:rPr>
              <a:t>Potenziali sfide</a:t>
            </a:r>
          </a:p>
        </p:txBody>
      </p:sp>
      <p:sp>
        <p:nvSpPr>
          <p:cNvPr id="5" name="TextBox 4">
            <a:extLst>
              <a:ext uri="{FF2B5EF4-FFF2-40B4-BE49-F238E27FC236}">
                <a16:creationId xmlns:a16="http://schemas.microsoft.com/office/drawing/2014/main" id="{40394278-BE75-9232-A729-6518DFAF01CB}"/>
              </a:ext>
            </a:extLst>
          </p:cNvPr>
          <p:cNvSpPr txBox="1"/>
          <p:nvPr/>
        </p:nvSpPr>
        <p:spPr>
          <a:xfrm>
            <a:off x="3383263" y="2099157"/>
            <a:ext cx="7540109" cy="3785652"/>
          </a:xfrm>
          <a:prstGeom prst="rect">
            <a:avLst/>
          </a:prstGeom>
          <a:noFill/>
        </p:spPr>
        <p:txBody>
          <a:bodyPr wrap="square" rtlCol="0">
            <a:spAutoFit/>
          </a:bodyPr>
          <a:lstStyle/>
          <a:p>
            <a:pPr marL="342900" indent="-342900" rtl="0">
              <a:buFont typeface="Arial" panose="020B0604020202020204" pitchFamily="34" charset="0"/>
              <a:buChar char="•"/>
            </a:pPr>
            <a:r>
              <a:rPr lang="it-IT" sz="2400">
                <a:solidFill>
                  <a:schemeClr val="bg2"/>
                </a:solidFill>
                <a:latin typeface="Century Gothic" panose="020B0502020202020204" pitchFamily="34" charset="0"/>
              </a:rPr>
              <a:t>Testo di sfida di esempio</a:t>
            </a:r>
          </a:p>
          <a:p>
            <a:pPr marL="342900" indent="-342900">
              <a:buFont typeface="Arial" panose="020B0604020202020204" pitchFamily="34" charset="0"/>
              <a:buChar char="•"/>
            </a:pPr>
            <a:endParaRPr lang="en-US" sz="2400" dirty="0">
              <a:solidFill>
                <a:schemeClr val="bg2"/>
              </a:solidFill>
              <a:latin typeface="Century Gothic" panose="020B0502020202020204" pitchFamily="34" charset="0"/>
            </a:endParaRPr>
          </a:p>
          <a:p>
            <a:pPr marL="342900" indent="-342900" rtl="0">
              <a:buFont typeface="Arial" panose="020B0604020202020204" pitchFamily="34" charset="0"/>
              <a:buChar char="•"/>
            </a:pPr>
            <a:r>
              <a:rPr lang="it-IT" sz="2400">
                <a:solidFill>
                  <a:schemeClr val="bg2"/>
                </a:solidFill>
                <a:latin typeface="Century Gothic" panose="020B0502020202020204" pitchFamily="34" charset="0"/>
              </a:rPr>
              <a:t>Testo di sfida di esempio</a:t>
            </a:r>
          </a:p>
          <a:p>
            <a:pPr marL="342900" indent="-342900">
              <a:buFont typeface="Arial" panose="020B0604020202020204" pitchFamily="34" charset="0"/>
              <a:buChar char="•"/>
            </a:pPr>
            <a:endParaRPr lang="en-US" sz="2400" dirty="0">
              <a:solidFill>
                <a:schemeClr val="bg2"/>
              </a:solidFill>
              <a:latin typeface="Century Gothic" panose="020B0502020202020204" pitchFamily="34" charset="0"/>
            </a:endParaRPr>
          </a:p>
          <a:p>
            <a:pPr marL="342900" indent="-342900" rtl="0">
              <a:buFont typeface="Arial" panose="020B0604020202020204" pitchFamily="34" charset="0"/>
              <a:buChar char="•"/>
            </a:pPr>
            <a:r>
              <a:rPr lang="it-IT" sz="2400">
                <a:solidFill>
                  <a:schemeClr val="bg2"/>
                </a:solidFill>
                <a:latin typeface="Century Gothic" panose="020B0502020202020204" pitchFamily="34" charset="0"/>
              </a:rPr>
              <a:t>Testo di sfida di esempio</a:t>
            </a:r>
          </a:p>
          <a:p>
            <a:pPr marL="342900" indent="-342900">
              <a:buFont typeface="Arial" panose="020B0604020202020204" pitchFamily="34" charset="0"/>
              <a:buChar char="•"/>
            </a:pPr>
            <a:endParaRPr lang="en-US" sz="2400" dirty="0">
              <a:solidFill>
                <a:schemeClr val="bg2"/>
              </a:solidFill>
              <a:latin typeface="Century Gothic" panose="020B0502020202020204" pitchFamily="34" charset="0"/>
            </a:endParaRPr>
          </a:p>
          <a:p>
            <a:pPr marL="342900" indent="-342900" rtl="0">
              <a:buFont typeface="Arial" panose="020B0604020202020204" pitchFamily="34" charset="0"/>
              <a:buChar char="•"/>
            </a:pPr>
            <a:r>
              <a:rPr lang="it-IT" sz="2400">
                <a:solidFill>
                  <a:schemeClr val="bg2"/>
                </a:solidFill>
                <a:latin typeface="Century Gothic" panose="020B0502020202020204" pitchFamily="34" charset="0"/>
              </a:rPr>
              <a:t>Testo di sfida di esempio</a:t>
            </a:r>
          </a:p>
          <a:p>
            <a:pPr marL="342900" indent="-342900">
              <a:buFont typeface="Arial" panose="020B0604020202020204" pitchFamily="34" charset="0"/>
              <a:buChar char="•"/>
            </a:pPr>
            <a:endParaRPr lang="en-US" sz="2400" dirty="0">
              <a:solidFill>
                <a:schemeClr val="bg2"/>
              </a:solidFill>
              <a:latin typeface="Century Gothic" panose="020B0502020202020204" pitchFamily="34" charset="0"/>
            </a:endParaRPr>
          </a:p>
          <a:p>
            <a:pPr marL="342900" indent="-342900" rtl="0">
              <a:buFont typeface="Arial" panose="020B0604020202020204" pitchFamily="34" charset="0"/>
              <a:buChar char="•"/>
            </a:pPr>
            <a:r>
              <a:rPr lang="it-IT" sz="2400">
                <a:solidFill>
                  <a:schemeClr val="bg2"/>
                </a:solidFill>
                <a:latin typeface="Century Gothic" panose="020B0502020202020204" pitchFamily="34" charset="0"/>
              </a:rPr>
              <a:t>Testo di sfida di esempio</a:t>
            </a:r>
          </a:p>
          <a:p>
            <a:pPr marL="342900" indent="-342900">
              <a:buFont typeface="Arial" panose="020B0604020202020204" pitchFamily="34" charset="0"/>
              <a:buChar char="•"/>
            </a:pPr>
            <a:endParaRPr lang="en-US" sz="2400" dirty="0">
              <a:solidFill>
                <a:schemeClr val="bg2"/>
              </a:solidFill>
              <a:latin typeface="Century Gothic" panose="020B0502020202020204" pitchFamily="34" charset="0"/>
            </a:endParaRPr>
          </a:p>
        </p:txBody>
      </p:sp>
    </p:spTree>
    <p:extLst>
      <p:ext uri="{BB962C8B-B14F-4D97-AF65-F5344CB8AC3E}">
        <p14:creationId xmlns:p14="http://schemas.microsoft.com/office/powerpoint/2010/main" val="1203686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otivo a strisce blu su sfondo nero">
            <a:extLst>
              <a:ext uri="{FF2B5EF4-FFF2-40B4-BE49-F238E27FC236}">
                <a16:creationId xmlns:a16="http://schemas.microsoft.com/office/drawing/2014/main" id="{6BA9D99F-094E-6D66-722A-69619B413F3B}"/>
              </a:ext>
            </a:extLst>
          </p:cNvPr>
          <p:cNvPicPr>
            <a:picLocks/>
          </p:cNvPicPr>
          <p:nvPr/>
        </p:nvPicPr>
        <p:blipFill rotWithShape="1">
          <a:blip r:embed="rId2" cstate="email">
            <a:alphaModFix/>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a:ext>
            </a:extLst>
          </a:blip>
          <a:srcRect/>
          <a:stretch/>
        </p:blipFill>
        <p:spPr>
          <a:xfrm>
            <a:off x="-1" y="1"/>
            <a:ext cx="2644347" cy="6857999"/>
          </a:xfrm>
          <a:prstGeom prst="rect">
            <a:avLst/>
          </a:prstGeom>
          <a:ln>
            <a:noFill/>
          </a:ln>
        </p:spPr>
      </p:pic>
      <p:sp>
        <p:nvSpPr>
          <p:cNvPr id="4" name="TextBox 3">
            <a:extLst>
              <a:ext uri="{FF2B5EF4-FFF2-40B4-BE49-F238E27FC236}">
                <a16:creationId xmlns:a16="http://schemas.microsoft.com/office/drawing/2014/main" id="{87F05D7E-7684-6805-3632-DE074A200EBC}"/>
              </a:ext>
            </a:extLst>
          </p:cNvPr>
          <p:cNvSpPr txBox="1"/>
          <p:nvPr/>
        </p:nvSpPr>
        <p:spPr>
          <a:xfrm>
            <a:off x="3383264" y="810387"/>
            <a:ext cx="3706464" cy="923330"/>
          </a:xfrm>
          <a:prstGeom prst="rect">
            <a:avLst/>
          </a:prstGeom>
          <a:noFill/>
        </p:spPr>
        <p:txBody>
          <a:bodyPr wrap="none" rtlCol="0">
            <a:spAutoFit/>
          </a:bodyPr>
          <a:lstStyle/>
          <a:p>
            <a:pPr rtl="0"/>
            <a:r>
              <a:rPr lang="it-IT" sz="5400" b="1">
                <a:solidFill>
                  <a:schemeClr val="bg2"/>
                </a:solidFill>
                <a:latin typeface="Century Gothic" panose="020B0502020202020204" pitchFamily="34" charset="0"/>
              </a:rPr>
              <a:t>Fasi successive</a:t>
            </a:r>
          </a:p>
        </p:txBody>
      </p:sp>
      <p:sp>
        <p:nvSpPr>
          <p:cNvPr id="7" name="Oval 6">
            <a:extLst>
              <a:ext uri="{FF2B5EF4-FFF2-40B4-BE49-F238E27FC236}">
                <a16:creationId xmlns:a16="http://schemas.microsoft.com/office/drawing/2014/main" id="{FCA1F4C4-922E-49C1-EBDF-AF322347E362}"/>
              </a:ext>
            </a:extLst>
          </p:cNvPr>
          <p:cNvSpPr/>
          <p:nvPr/>
        </p:nvSpPr>
        <p:spPr>
          <a:xfrm>
            <a:off x="3469762" y="2013316"/>
            <a:ext cx="660969" cy="660969"/>
          </a:xfrm>
          <a:prstGeom prst="ellipse">
            <a:avLst/>
          </a:prstGeom>
          <a:solidFill>
            <a:schemeClr val="bg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it-IT" sz="2800" b="1">
                <a:latin typeface="Century Gothic" panose="020B0502020202020204" pitchFamily="34" charset="0"/>
              </a:rPr>
              <a:t>1</a:t>
            </a:r>
          </a:p>
        </p:txBody>
      </p:sp>
      <p:sp>
        <p:nvSpPr>
          <p:cNvPr id="8" name="TextBox 7">
            <a:extLst>
              <a:ext uri="{FF2B5EF4-FFF2-40B4-BE49-F238E27FC236}">
                <a16:creationId xmlns:a16="http://schemas.microsoft.com/office/drawing/2014/main" id="{5CA8861D-5E52-A87A-11D5-84234853F95A}"/>
              </a:ext>
            </a:extLst>
          </p:cNvPr>
          <p:cNvSpPr txBox="1"/>
          <p:nvPr/>
        </p:nvSpPr>
        <p:spPr>
          <a:xfrm>
            <a:off x="4246658" y="2112968"/>
            <a:ext cx="6470648" cy="461665"/>
          </a:xfrm>
          <a:prstGeom prst="rect">
            <a:avLst/>
          </a:prstGeom>
          <a:noFill/>
        </p:spPr>
        <p:txBody>
          <a:bodyPr wrap="square" rtlCol="0">
            <a:spAutoFit/>
          </a:bodyPr>
          <a:lstStyle/>
          <a:p>
            <a:pPr rtl="0"/>
            <a:r>
              <a:rPr lang="it-IT" sz="2400">
                <a:solidFill>
                  <a:schemeClr val="bg2"/>
                </a:solidFill>
                <a:latin typeface="Century Gothic" panose="020B0502020202020204" pitchFamily="34" charset="0"/>
              </a:rPr>
              <a:t>Fase 1</a:t>
            </a:r>
          </a:p>
        </p:txBody>
      </p:sp>
      <p:sp>
        <p:nvSpPr>
          <p:cNvPr id="10" name="Oval 9">
            <a:extLst>
              <a:ext uri="{FF2B5EF4-FFF2-40B4-BE49-F238E27FC236}">
                <a16:creationId xmlns:a16="http://schemas.microsoft.com/office/drawing/2014/main" id="{CFCA12C2-4C59-F929-A790-D48A68DED787}"/>
              </a:ext>
            </a:extLst>
          </p:cNvPr>
          <p:cNvSpPr/>
          <p:nvPr/>
        </p:nvSpPr>
        <p:spPr>
          <a:xfrm>
            <a:off x="3469762" y="2981262"/>
            <a:ext cx="660969" cy="660969"/>
          </a:xfrm>
          <a:prstGeom prst="ellipse">
            <a:avLst/>
          </a:prstGeom>
          <a:solidFill>
            <a:schemeClr val="bg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it-IT" sz="2800" b="1">
                <a:latin typeface="Century Gothic" panose="020B0502020202020204" pitchFamily="34" charset="0"/>
              </a:rPr>
              <a:t>2</a:t>
            </a:r>
          </a:p>
        </p:txBody>
      </p:sp>
      <p:sp>
        <p:nvSpPr>
          <p:cNvPr id="11" name="TextBox 10">
            <a:extLst>
              <a:ext uri="{FF2B5EF4-FFF2-40B4-BE49-F238E27FC236}">
                <a16:creationId xmlns:a16="http://schemas.microsoft.com/office/drawing/2014/main" id="{0E960D17-BBBF-ED88-6C09-8A017A3A1869}"/>
              </a:ext>
            </a:extLst>
          </p:cNvPr>
          <p:cNvSpPr txBox="1"/>
          <p:nvPr/>
        </p:nvSpPr>
        <p:spPr>
          <a:xfrm>
            <a:off x="4246658" y="3080914"/>
            <a:ext cx="6470648" cy="461665"/>
          </a:xfrm>
          <a:prstGeom prst="rect">
            <a:avLst/>
          </a:prstGeom>
          <a:noFill/>
        </p:spPr>
        <p:txBody>
          <a:bodyPr wrap="square" rtlCol="0">
            <a:spAutoFit/>
          </a:bodyPr>
          <a:lstStyle/>
          <a:p>
            <a:pPr rtl="0"/>
            <a:r>
              <a:rPr lang="it-IT" sz="2400">
                <a:solidFill>
                  <a:schemeClr val="bg2"/>
                </a:solidFill>
                <a:latin typeface="Century Gothic" panose="020B0502020202020204" pitchFamily="34" charset="0"/>
              </a:rPr>
              <a:t>Fase 2</a:t>
            </a:r>
          </a:p>
        </p:txBody>
      </p:sp>
      <p:sp>
        <p:nvSpPr>
          <p:cNvPr id="13" name="Oval 12">
            <a:extLst>
              <a:ext uri="{FF2B5EF4-FFF2-40B4-BE49-F238E27FC236}">
                <a16:creationId xmlns:a16="http://schemas.microsoft.com/office/drawing/2014/main" id="{FB538375-8A87-E9E1-C0CA-293F502D4312}"/>
              </a:ext>
            </a:extLst>
          </p:cNvPr>
          <p:cNvSpPr/>
          <p:nvPr/>
        </p:nvSpPr>
        <p:spPr>
          <a:xfrm>
            <a:off x="3469762" y="3949208"/>
            <a:ext cx="660969" cy="660969"/>
          </a:xfrm>
          <a:prstGeom prst="ellipse">
            <a:avLst/>
          </a:prstGeom>
          <a:solidFill>
            <a:schemeClr val="bg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it-IT" sz="2800" b="1">
                <a:latin typeface="Century Gothic" panose="020B0502020202020204" pitchFamily="34" charset="0"/>
              </a:rPr>
              <a:t>3</a:t>
            </a:r>
          </a:p>
        </p:txBody>
      </p:sp>
      <p:sp>
        <p:nvSpPr>
          <p:cNvPr id="14" name="TextBox 13">
            <a:extLst>
              <a:ext uri="{FF2B5EF4-FFF2-40B4-BE49-F238E27FC236}">
                <a16:creationId xmlns:a16="http://schemas.microsoft.com/office/drawing/2014/main" id="{057A1276-472F-1FDE-16EA-00BC19060952}"/>
              </a:ext>
            </a:extLst>
          </p:cNvPr>
          <p:cNvSpPr txBox="1"/>
          <p:nvPr/>
        </p:nvSpPr>
        <p:spPr>
          <a:xfrm>
            <a:off x="4246658" y="4048860"/>
            <a:ext cx="6470648" cy="461665"/>
          </a:xfrm>
          <a:prstGeom prst="rect">
            <a:avLst/>
          </a:prstGeom>
          <a:noFill/>
        </p:spPr>
        <p:txBody>
          <a:bodyPr wrap="square" rtlCol="0">
            <a:spAutoFit/>
          </a:bodyPr>
          <a:lstStyle/>
          <a:p>
            <a:pPr rtl="0"/>
            <a:r>
              <a:rPr lang="it-IT" sz="2400">
                <a:solidFill>
                  <a:schemeClr val="bg2"/>
                </a:solidFill>
                <a:latin typeface="Century Gothic" panose="020B0502020202020204" pitchFamily="34" charset="0"/>
              </a:rPr>
              <a:t>Fase 3</a:t>
            </a:r>
          </a:p>
        </p:txBody>
      </p:sp>
      <p:sp>
        <p:nvSpPr>
          <p:cNvPr id="16" name="Oval 15">
            <a:extLst>
              <a:ext uri="{FF2B5EF4-FFF2-40B4-BE49-F238E27FC236}">
                <a16:creationId xmlns:a16="http://schemas.microsoft.com/office/drawing/2014/main" id="{E755E87F-C924-ED1E-680E-BE956D884611}"/>
              </a:ext>
            </a:extLst>
          </p:cNvPr>
          <p:cNvSpPr/>
          <p:nvPr/>
        </p:nvSpPr>
        <p:spPr>
          <a:xfrm>
            <a:off x="3469762" y="4917155"/>
            <a:ext cx="660969" cy="660969"/>
          </a:xfrm>
          <a:prstGeom prst="ellipse">
            <a:avLst/>
          </a:prstGeom>
          <a:solidFill>
            <a:schemeClr val="bg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it-IT" sz="2800" b="1">
                <a:latin typeface="Century Gothic" panose="020B0502020202020204" pitchFamily="34" charset="0"/>
              </a:rPr>
              <a:t>4</a:t>
            </a:r>
          </a:p>
        </p:txBody>
      </p:sp>
      <p:sp>
        <p:nvSpPr>
          <p:cNvPr id="17" name="TextBox 16">
            <a:extLst>
              <a:ext uri="{FF2B5EF4-FFF2-40B4-BE49-F238E27FC236}">
                <a16:creationId xmlns:a16="http://schemas.microsoft.com/office/drawing/2014/main" id="{1F0735AA-CB33-BF21-66E3-5883653FF987}"/>
              </a:ext>
            </a:extLst>
          </p:cNvPr>
          <p:cNvSpPr txBox="1"/>
          <p:nvPr/>
        </p:nvSpPr>
        <p:spPr>
          <a:xfrm>
            <a:off x="4246658" y="5016807"/>
            <a:ext cx="6470648" cy="461665"/>
          </a:xfrm>
          <a:prstGeom prst="rect">
            <a:avLst/>
          </a:prstGeom>
          <a:noFill/>
        </p:spPr>
        <p:txBody>
          <a:bodyPr wrap="square" rtlCol="0">
            <a:spAutoFit/>
          </a:bodyPr>
          <a:lstStyle/>
          <a:p>
            <a:pPr rtl="0"/>
            <a:r>
              <a:rPr lang="it-IT" sz="2400">
                <a:solidFill>
                  <a:schemeClr val="bg2"/>
                </a:solidFill>
                <a:latin typeface="Century Gothic" panose="020B0502020202020204" pitchFamily="34" charset="0"/>
              </a:rPr>
              <a:t>Fase 4</a:t>
            </a:r>
          </a:p>
        </p:txBody>
      </p:sp>
    </p:spTree>
    <p:extLst>
      <p:ext uri="{BB962C8B-B14F-4D97-AF65-F5344CB8AC3E}">
        <p14:creationId xmlns:p14="http://schemas.microsoft.com/office/powerpoint/2010/main" val="1324179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otivo a strisce blu su sfondo nero">
            <a:extLst>
              <a:ext uri="{FF2B5EF4-FFF2-40B4-BE49-F238E27FC236}">
                <a16:creationId xmlns:a16="http://schemas.microsoft.com/office/drawing/2014/main" id="{52AC89BE-5294-025D-D6F2-A0B42BFC9F5B}"/>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a:ext>
            </a:extLst>
          </a:blip>
          <a:srcRect/>
          <a:stretch/>
        </p:blipFill>
        <p:spPr>
          <a:xfrm>
            <a:off x="0" y="1"/>
            <a:ext cx="12192000" cy="6857999"/>
          </a:xfrm>
          <a:prstGeom prst="rect">
            <a:avLst/>
          </a:prstGeom>
        </p:spPr>
      </p:pic>
      <p:pic>
        <p:nvPicPr>
          <p:cNvPr id="14" name="Graphic 13" descr="Nuvoletta di pensiero con riempimento a tinta unita">
            <a:extLst>
              <a:ext uri="{FF2B5EF4-FFF2-40B4-BE49-F238E27FC236}">
                <a16:creationId xmlns:a16="http://schemas.microsoft.com/office/drawing/2014/main" id="{EF9FDF2E-B9EC-B016-90B7-CF9159EBA7F9}"/>
              </a:ext>
            </a:extLst>
          </p:cNvPr>
          <p:cNvPicPr>
            <a:picLocks noChangeAspect="1"/>
          </p:cNvPicPr>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b="17489"/>
          <a:stretch/>
        </p:blipFill>
        <p:spPr>
          <a:xfrm flipH="1">
            <a:off x="6095999" y="2265071"/>
            <a:ext cx="5566427" cy="4592930"/>
          </a:xfrm>
          <a:prstGeom prst="rect">
            <a:avLst/>
          </a:prstGeom>
        </p:spPr>
      </p:pic>
      <p:sp>
        <p:nvSpPr>
          <p:cNvPr id="10" name="TextBox 9">
            <a:extLst>
              <a:ext uri="{FF2B5EF4-FFF2-40B4-BE49-F238E27FC236}">
                <a16:creationId xmlns:a16="http://schemas.microsoft.com/office/drawing/2014/main" id="{A1B8F37A-6649-E2EF-84BD-7D55225DB960}"/>
              </a:ext>
            </a:extLst>
          </p:cNvPr>
          <p:cNvSpPr txBox="1"/>
          <p:nvPr/>
        </p:nvSpPr>
        <p:spPr>
          <a:xfrm>
            <a:off x="7126673" y="4025571"/>
            <a:ext cx="3469219" cy="923330"/>
          </a:xfrm>
          <a:prstGeom prst="rect">
            <a:avLst/>
          </a:prstGeom>
          <a:noFill/>
        </p:spPr>
        <p:txBody>
          <a:bodyPr wrap="none" rtlCol="0">
            <a:spAutoFit/>
          </a:bodyPr>
          <a:lstStyle/>
          <a:p>
            <a:pPr algn="ctr" rtl="0"/>
            <a:r>
              <a:rPr lang="it-IT" sz="5400" b="1">
                <a:solidFill>
                  <a:schemeClr val="bg2"/>
                </a:solidFill>
                <a:latin typeface="Century Gothic" panose="020B0502020202020204" pitchFamily="34" charset="0"/>
              </a:rPr>
              <a:t>Domande</a:t>
            </a:r>
          </a:p>
        </p:txBody>
      </p:sp>
      <p:sp>
        <p:nvSpPr>
          <p:cNvPr id="2" name="TextBox 1">
            <a:extLst>
              <a:ext uri="{FF2B5EF4-FFF2-40B4-BE49-F238E27FC236}">
                <a16:creationId xmlns:a16="http://schemas.microsoft.com/office/drawing/2014/main" id="{FAF2DBE2-A77A-3F70-8628-0E7579555E77}"/>
              </a:ext>
            </a:extLst>
          </p:cNvPr>
          <p:cNvSpPr txBox="1"/>
          <p:nvPr/>
        </p:nvSpPr>
        <p:spPr>
          <a:xfrm>
            <a:off x="0" y="6574128"/>
            <a:ext cx="12191999" cy="276999"/>
          </a:xfrm>
          <a:prstGeom prst="rect">
            <a:avLst/>
          </a:prstGeom>
          <a:noFill/>
        </p:spPr>
        <p:txBody>
          <a:bodyPr wrap="square" rtlCol="0">
            <a:spAutoFit/>
          </a:bodyPr>
          <a:lstStyle/>
          <a:p>
            <a:pPr algn="ctr" rtl="0"/>
            <a:r>
              <a:rPr lang="it-IT" sz="1200" i="1" dirty="0">
                <a:solidFill>
                  <a:schemeClr val="bg1"/>
                </a:solidFill>
                <a:latin typeface="Century Gothic" panose="020B0502020202020204" pitchFamily="34" charset="0"/>
              </a:rPr>
              <a:t>Fornito da Smartsheet, Inc.</a:t>
            </a:r>
          </a:p>
        </p:txBody>
      </p:sp>
    </p:spTree>
    <p:extLst>
      <p:ext uri="{BB962C8B-B14F-4D97-AF65-F5344CB8AC3E}">
        <p14:creationId xmlns:p14="http://schemas.microsoft.com/office/powerpoint/2010/main" val="3009879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
        <p:cNvGrpSpPr/>
        <p:nvPr/>
      </p:nvGrpSpPr>
      <p:grpSpPr>
        <a:xfrm>
          <a:off x="0" y="0"/>
          <a:ext cx="0" cy="0"/>
          <a:chOff x="0" y="0"/>
          <a:chExt cx="0" cy="0"/>
        </a:xfrm>
      </p:grpSpPr>
      <p:graphicFrame>
        <p:nvGraphicFramePr>
          <p:cNvPr id="150" name="Google Shape;150;p3"/>
          <p:cNvGraphicFramePr/>
          <p:nvPr>
            <p:extLst>
              <p:ext uri="{D42A27DB-BD31-4B8C-83A1-F6EECF244321}">
                <p14:modId xmlns:p14="http://schemas.microsoft.com/office/powerpoint/2010/main" val="3078161411"/>
              </p:ext>
            </p:extLst>
          </p:nvPr>
        </p:nvGraphicFramePr>
        <p:xfrm>
          <a:off x="787790" y="1050352"/>
          <a:ext cx="10701058" cy="2468350"/>
        </p:xfrm>
        <a:graphic>
          <a:graphicData uri="http://schemas.openxmlformats.org/drawingml/2006/table">
            <a:tbl>
              <a:tblPr firstRow="1" firstCol="1" bandRow="1">
                <a:noFill/>
                <a:tableStyleId>{EA7D6231-78D7-4C78-A15F-EF143F0DD9CE}</a:tableStyleId>
              </a:tblPr>
              <a:tblGrid>
                <a:gridCol w="10701058">
                  <a:extLst>
                    <a:ext uri="{9D8B030D-6E8A-4147-A177-3AD203B41FA5}">
                      <a16:colId xmlns:a16="http://schemas.microsoft.com/office/drawing/2014/main" val="20000"/>
                    </a:ext>
                  </a:extLst>
                </a:gridCol>
              </a:tblGrid>
              <a:tr h="2468350">
                <a:tc>
                  <a:txBody>
                    <a:bodyPr/>
                    <a:lstStyle/>
                    <a:p>
                      <a:pPr marL="0" marR="0" lvl="0" indent="0" algn="ctr" rtl="0">
                        <a:spcBef>
                          <a:spcPts val="0"/>
                        </a:spcBef>
                        <a:spcAft>
                          <a:spcPts val="0"/>
                        </a:spcAft>
                        <a:buNone/>
                      </a:pPr>
                      <a:r>
                        <a:rPr lang="it-IT" sz="1600" b="1" u="none" strike="noStrike" cap="none" dirty="0">
                          <a:solidFill>
                            <a:schemeClr val="dk1"/>
                          </a:solidFill>
                          <a:latin typeface="Century Gothic"/>
                          <a:ea typeface="Century Gothic"/>
                          <a:cs typeface="Century Gothic"/>
                          <a:sym typeface="Century Gothic"/>
                        </a:rPr>
                        <a:t>DICHIARAZIONE DI NON RESPONSABILITÀ</a:t>
                      </a:r>
                    </a:p>
                    <a:p>
                      <a:pPr marL="0" marR="0" lvl="0" indent="0" algn="l" rtl="0">
                        <a:spcBef>
                          <a:spcPts val="0"/>
                        </a:spcBef>
                        <a:spcAft>
                          <a:spcPts val="0"/>
                        </a:spcAft>
                        <a:buNone/>
                      </a:pPr>
                      <a:r>
                        <a:rPr lang="it-IT" sz="1200" b="0" u="none" strike="noStrike" cap="none" dirty="0">
                          <a:solidFill>
                            <a:schemeClr val="dk1"/>
                          </a:solidFill>
                          <a:latin typeface="Century Gothic"/>
                          <a:ea typeface="Century Gothic"/>
                          <a:cs typeface="Century Gothic"/>
                          <a:sym typeface="Century Gothic"/>
                        </a:rPr>
                        <a:t> </a:t>
                      </a:r>
                    </a:p>
                    <a:p>
                      <a:pPr marL="0" marR="0" lvl="0" indent="0" algn="l" rtl="0">
                        <a:spcBef>
                          <a:spcPts val="0"/>
                        </a:spcBef>
                        <a:spcAft>
                          <a:spcPts val="0"/>
                        </a:spcAft>
                        <a:buNone/>
                      </a:pPr>
                      <a:r>
                        <a:rPr lang="it-IT" sz="1400" b="0" u="none" strike="noStrike" cap="none" dirty="0">
                          <a:solidFill>
                            <a:schemeClr val="dk1"/>
                          </a:solidFill>
                          <a:latin typeface="Century Gothic"/>
                          <a:ea typeface="Century Gothic"/>
                          <a:cs typeface="Century Gothic"/>
                          <a:sym typeface="Century Gothic"/>
                        </a:rPr>
                        <a:t>Qualsiasi articolo, modello o informazione è fornito da Smartsheet sul sito web solo come riferimento. Pur adoperandoci per mantenere le informazioni aggiornate e corrette, non offriamo alcuna garanzia o dichiarazione di alcun tipo, esplicita o implicita, relativamente alla completezza, l’accuratezza, l’affidabilità, l’idoneità o la disponibilità rispetto al sito web o le informazioni, gli articoli, i modelli o la relativa grafica contenuti nel sito. Qualsiasi affidamento si faccia su tali informazioni è pertanto strettamente a proprio rischio.</a:t>
                      </a:r>
                    </a:p>
                  </a:txBody>
                  <a:tcPr marL="228600" marR="73025" marT="0" marB="0" anchor="ctr">
                    <a:lnL w="76200" cap="flat" cmpd="sng">
                      <a:solidFill>
                        <a:srgbClr val="7F7F7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Motivo a strisce blu su sfondo nero">
            <a:extLst>
              <a:ext uri="{FF2B5EF4-FFF2-40B4-BE49-F238E27FC236}">
                <a16:creationId xmlns:a16="http://schemas.microsoft.com/office/drawing/2014/main" id="{3FE8452C-2058-9625-4B17-E87D6CDF0BA9}"/>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a:ext>
            </a:extLst>
          </a:blip>
          <a:srcRect/>
          <a:stretch/>
        </p:blipFill>
        <p:spPr>
          <a:xfrm>
            <a:off x="0" y="1"/>
            <a:ext cx="12192000" cy="6857999"/>
          </a:xfrm>
          <a:prstGeom prst="rect">
            <a:avLst/>
          </a:prstGeom>
        </p:spPr>
      </p:pic>
      <p:sp>
        <p:nvSpPr>
          <p:cNvPr id="2" name="TextBox 1">
            <a:extLst>
              <a:ext uri="{FF2B5EF4-FFF2-40B4-BE49-F238E27FC236}">
                <a16:creationId xmlns:a16="http://schemas.microsoft.com/office/drawing/2014/main" id="{D14D5431-E3C7-2F55-DE05-1FDA3C461435}"/>
              </a:ext>
            </a:extLst>
          </p:cNvPr>
          <p:cNvSpPr txBox="1"/>
          <p:nvPr/>
        </p:nvSpPr>
        <p:spPr>
          <a:xfrm>
            <a:off x="6890586" y="3729736"/>
            <a:ext cx="3877985" cy="1938992"/>
          </a:xfrm>
          <a:prstGeom prst="rect">
            <a:avLst/>
          </a:prstGeom>
          <a:noFill/>
        </p:spPr>
        <p:txBody>
          <a:bodyPr wrap="none" rtlCol="0">
            <a:spAutoFit/>
          </a:bodyPr>
          <a:lstStyle/>
          <a:p>
            <a:pPr rtl="0"/>
            <a:r>
              <a:rPr lang="it-IT" sz="6000" b="1" dirty="0">
                <a:solidFill>
                  <a:schemeClr val="bg1"/>
                </a:solidFill>
                <a:latin typeface="Century Gothic" panose="020B0502020202020204" pitchFamily="34" charset="0"/>
              </a:rPr>
              <a:t>Roadmap</a:t>
            </a:r>
          </a:p>
          <a:p>
            <a:pPr rtl="0"/>
            <a:r>
              <a:rPr lang="it-IT" sz="6000" b="1" dirty="0">
                <a:solidFill>
                  <a:schemeClr val="bg1"/>
                </a:solidFill>
                <a:latin typeface="Century Gothic" panose="020B0502020202020204" pitchFamily="34" charset="0"/>
              </a:rPr>
              <a:t>di prodotto</a:t>
            </a:r>
          </a:p>
        </p:txBody>
      </p:sp>
    </p:spTree>
    <p:extLst>
      <p:ext uri="{BB962C8B-B14F-4D97-AF65-F5344CB8AC3E}">
        <p14:creationId xmlns:p14="http://schemas.microsoft.com/office/powerpoint/2010/main" val="226315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otivo a strisce blu su sfondo nero">
            <a:extLst>
              <a:ext uri="{FF2B5EF4-FFF2-40B4-BE49-F238E27FC236}">
                <a16:creationId xmlns:a16="http://schemas.microsoft.com/office/drawing/2014/main" id="{2A998AE6-2F36-7734-7CBF-2D5F04178C7C}"/>
              </a:ext>
            </a:extLst>
          </p:cNvPr>
          <p:cNvPicPr>
            <a:picLocks/>
          </p:cNvPicPr>
          <p:nvPr/>
        </p:nvPicPr>
        <p:blipFill rotWithShape="1">
          <a:blip r:embed="rId2" cstate="email">
            <a:alphaModFix/>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a:ext>
            </a:extLst>
          </a:blip>
          <a:srcRect/>
          <a:stretch/>
        </p:blipFill>
        <p:spPr>
          <a:xfrm>
            <a:off x="-1" y="1"/>
            <a:ext cx="2644347" cy="6857999"/>
          </a:xfrm>
          <a:prstGeom prst="rect">
            <a:avLst/>
          </a:prstGeom>
          <a:ln>
            <a:noFill/>
          </a:ln>
        </p:spPr>
      </p:pic>
      <p:sp>
        <p:nvSpPr>
          <p:cNvPr id="4" name="TextBox 3">
            <a:extLst>
              <a:ext uri="{FF2B5EF4-FFF2-40B4-BE49-F238E27FC236}">
                <a16:creationId xmlns:a16="http://schemas.microsoft.com/office/drawing/2014/main" id="{3B9A5093-5DC1-D46F-96B9-58F1068EF6F0}"/>
              </a:ext>
            </a:extLst>
          </p:cNvPr>
          <p:cNvSpPr txBox="1"/>
          <p:nvPr/>
        </p:nvSpPr>
        <p:spPr>
          <a:xfrm>
            <a:off x="3383264" y="810387"/>
            <a:ext cx="2927404" cy="923330"/>
          </a:xfrm>
          <a:prstGeom prst="rect">
            <a:avLst/>
          </a:prstGeom>
          <a:noFill/>
        </p:spPr>
        <p:txBody>
          <a:bodyPr wrap="none" rtlCol="0">
            <a:spAutoFit/>
          </a:bodyPr>
          <a:lstStyle/>
          <a:p>
            <a:pPr rtl="0"/>
            <a:r>
              <a:rPr lang="it-IT" sz="5400" b="1">
                <a:solidFill>
                  <a:schemeClr val="bg2"/>
                </a:solidFill>
                <a:latin typeface="Century Gothic" panose="020B0502020202020204" pitchFamily="34" charset="0"/>
              </a:rPr>
              <a:t>Ordine del giorno</a:t>
            </a:r>
          </a:p>
        </p:txBody>
      </p:sp>
      <p:sp>
        <p:nvSpPr>
          <p:cNvPr id="8" name="Oval 7">
            <a:extLst>
              <a:ext uri="{FF2B5EF4-FFF2-40B4-BE49-F238E27FC236}">
                <a16:creationId xmlns:a16="http://schemas.microsoft.com/office/drawing/2014/main" id="{62BBCE96-B40D-1AC9-EEAF-878F87D1B244}"/>
              </a:ext>
            </a:extLst>
          </p:cNvPr>
          <p:cNvSpPr/>
          <p:nvPr/>
        </p:nvSpPr>
        <p:spPr>
          <a:xfrm>
            <a:off x="3469762" y="2147786"/>
            <a:ext cx="660969" cy="660969"/>
          </a:xfrm>
          <a:prstGeom prst="ellipse">
            <a:avLst/>
          </a:prstGeom>
          <a:solidFill>
            <a:schemeClr val="bg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it-IT" sz="2800" b="1">
                <a:latin typeface="Century Gothic" panose="020B0502020202020204" pitchFamily="34" charset="0"/>
              </a:rPr>
              <a:t>1</a:t>
            </a:r>
          </a:p>
        </p:txBody>
      </p:sp>
      <p:sp>
        <p:nvSpPr>
          <p:cNvPr id="16" name="TextBox 15">
            <a:extLst>
              <a:ext uri="{FF2B5EF4-FFF2-40B4-BE49-F238E27FC236}">
                <a16:creationId xmlns:a16="http://schemas.microsoft.com/office/drawing/2014/main" id="{D8D87D5C-2BB6-42A0-3BDA-64041129F3B9}"/>
              </a:ext>
            </a:extLst>
          </p:cNvPr>
          <p:cNvSpPr txBox="1"/>
          <p:nvPr/>
        </p:nvSpPr>
        <p:spPr>
          <a:xfrm>
            <a:off x="4246657" y="2247438"/>
            <a:ext cx="2651684" cy="461665"/>
          </a:xfrm>
          <a:prstGeom prst="rect">
            <a:avLst/>
          </a:prstGeom>
          <a:noFill/>
        </p:spPr>
        <p:txBody>
          <a:bodyPr wrap="square" rtlCol="0">
            <a:spAutoFit/>
          </a:bodyPr>
          <a:lstStyle/>
          <a:p>
            <a:pPr rtl="0"/>
            <a:r>
              <a:rPr lang="it-IT" sz="2400">
                <a:solidFill>
                  <a:schemeClr val="bg2"/>
                </a:solidFill>
                <a:latin typeface="Century Gothic" panose="020B0502020202020204" pitchFamily="34" charset="0"/>
              </a:rPr>
              <a:t>Argomento 1</a:t>
            </a:r>
          </a:p>
        </p:txBody>
      </p:sp>
      <p:sp>
        <p:nvSpPr>
          <p:cNvPr id="17" name="Oval 16">
            <a:extLst>
              <a:ext uri="{FF2B5EF4-FFF2-40B4-BE49-F238E27FC236}">
                <a16:creationId xmlns:a16="http://schemas.microsoft.com/office/drawing/2014/main" id="{CB395487-3353-4FA0-0A21-D8B1BF108998}"/>
              </a:ext>
            </a:extLst>
          </p:cNvPr>
          <p:cNvSpPr/>
          <p:nvPr/>
        </p:nvSpPr>
        <p:spPr>
          <a:xfrm>
            <a:off x="3469762" y="3115732"/>
            <a:ext cx="660969" cy="660969"/>
          </a:xfrm>
          <a:prstGeom prst="ellipse">
            <a:avLst/>
          </a:prstGeom>
          <a:solidFill>
            <a:schemeClr val="bg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it-IT" sz="2800" b="1">
                <a:latin typeface="Century Gothic" panose="020B0502020202020204" pitchFamily="34" charset="0"/>
              </a:rPr>
              <a:t>2</a:t>
            </a:r>
          </a:p>
        </p:txBody>
      </p:sp>
      <p:sp>
        <p:nvSpPr>
          <p:cNvPr id="18" name="TextBox 17">
            <a:extLst>
              <a:ext uri="{FF2B5EF4-FFF2-40B4-BE49-F238E27FC236}">
                <a16:creationId xmlns:a16="http://schemas.microsoft.com/office/drawing/2014/main" id="{DD0CB0E8-90C7-C84A-B49C-D0F9CF444935}"/>
              </a:ext>
            </a:extLst>
          </p:cNvPr>
          <p:cNvSpPr txBox="1"/>
          <p:nvPr/>
        </p:nvSpPr>
        <p:spPr>
          <a:xfrm>
            <a:off x="4246657" y="3215384"/>
            <a:ext cx="2651684" cy="461665"/>
          </a:xfrm>
          <a:prstGeom prst="rect">
            <a:avLst/>
          </a:prstGeom>
          <a:noFill/>
        </p:spPr>
        <p:txBody>
          <a:bodyPr wrap="square" rtlCol="0">
            <a:spAutoFit/>
          </a:bodyPr>
          <a:lstStyle/>
          <a:p>
            <a:pPr rtl="0"/>
            <a:r>
              <a:rPr lang="it-IT" sz="2400">
                <a:solidFill>
                  <a:schemeClr val="bg2"/>
                </a:solidFill>
                <a:latin typeface="Century Gothic" panose="020B0502020202020204" pitchFamily="34" charset="0"/>
              </a:rPr>
              <a:t>Argomento 2</a:t>
            </a:r>
          </a:p>
        </p:txBody>
      </p:sp>
      <p:sp>
        <p:nvSpPr>
          <p:cNvPr id="19" name="Oval 18">
            <a:extLst>
              <a:ext uri="{FF2B5EF4-FFF2-40B4-BE49-F238E27FC236}">
                <a16:creationId xmlns:a16="http://schemas.microsoft.com/office/drawing/2014/main" id="{29D1D926-E3EF-51A3-09CD-7413FBE91CE3}"/>
              </a:ext>
            </a:extLst>
          </p:cNvPr>
          <p:cNvSpPr/>
          <p:nvPr/>
        </p:nvSpPr>
        <p:spPr>
          <a:xfrm>
            <a:off x="3469762" y="4083678"/>
            <a:ext cx="660969" cy="660969"/>
          </a:xfrm>
          <a:prstGeom prst="ellipse">
            <a:avLst/>
          </a:prstGeom>
          <a:solidFill>
            <a:schemeClr val="bg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it-IT" sz="2800" b="1">
                <a:latin typeface="Century Gothic" panose="020B0502020202020204" pitchFamily="34" charset="0"/>
              </a:rPr>
              <a:t>3</a:t>
            </a:r>
          </a:p>
        </p:txBody>
      </p:sp>
      <p:sp>
        <p:nvSpPr>
          <p:cNvPr id="20" name="TextBox 19">
            <a:extLst>
              <a:ext uri="{FF2B5EF4-FFF2-40B4-BE49-F238E27FC236}">
                <a16:creationId xmlns:a16="http://schemas.microsoft.com/office/drawing/2014/main" id="{D76C4751-CBBF-067F-26C7-EED1D5FF8A97}"/>
              </a:ext>
            </a:extLst>
          </p:cNvPr>
          <p:cNvSpPr txBox="1"/>
          <p:nvPr/>
        </p:nvSpPr>
        <p:spPr>
          <a:xfrm>
            <a:off x="4246657" y="4183330"/>
            <a:ext cx="2651684" cy="461665"/>
          </a:xfrm>
          <a:prstGeom prst="rect">
            <a:avLst/>
          </a:prstGeom>
          <a:noFill/>
        </p:spPr>
        <p:txBody>
          <a:bodyPr wrap="square" rtlCol="0">
            <a:spAutoFit/>
          </a:bodyPr>
          <a:lstStyle/>
          <a:p>
            <a:pPr rtl="0"/>
            <a:r>
              <a:rPr lang="it-IT" sz="2400">
                <a:solidFill>
                  <a:schemeClr val="bg2"/>
                </a:solidFill>
                <a:latin typeface="Century Gothic" panose="020B0502020202020204" pitchFamily="34" charset="0"/>
              </a:rPr>
              <a:t>Argomento 3</a:t>
            </a:r>
          </a:p>
        </p:txBody>
      </p:sp>
      <p:sp>
        <p:nvSpPr>
          <p:cNvPr id="21" name="Oval 20">
            <a:extLst>
              <a:ext uri="{FF2B5EF4-FFF2-40B4-BE49-F238E27FC236}">
                <a16:creationId xmlns:a16="http://schemas.microsoft.com/office/drawing/2014/main" id="{13864AC1-1CE6-F291-1F08-D4D5E0AFB3BA}"/>
              </a:ext>
            </a:extLst>
          </p:cNvPr>
          <p:cNvSpPr/>
          <p:nvPr/>
        </p:nvSpPr>
        <p:spPr>
          <a:xfrm>
            <a:off x="3469762" y="5051625"/>
            <a:ext cx="660969" cy="660969"/>
          </a:xfrm>
          <a:prstGeom prst="ellipse">
            <a:avLst/>
          </a:prstGeom>
          <a:solidFill>
            <a:schemeClr val="bg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it-IT" sz="2800" b="1">
                <a:latin typeface="Century Gothic" panose="020B0502020202020204" pitchFamily="34" charset="0"/>
              </a:rPr>
              <a:t>4</a:t>
            </a:r>
          </a:p>
        </p:txBody>
      </p:sp>
      <p:sp>
        <p:nvSpPr>
          <p:cNvPr id="22" name="TextBox 21">
            <a:extLst>
              <a:ext uri="{FF2B5EF4-FFF2-40B4-BE49-F238E27FC236}">
                <a16:creationId xmlns:a16="http://schemas.microsoft.com/office/drawing/2014/main" id="{0A081769-9958-49A6-FE27-D203DEEA514B}"/>
              </a:ext>
            </a:extLst>
          </p:cNvPr>
          <p:cNvSpPr txBox="1"/>
          <p:nvPr/>
        </p:nvSpPr>
        <p:spPr>
          <a:xfrm>
            <a:off x="4246657" y="5151277"/>
            <a:ext cx="2651684" cy="461665"/>
          </a:xfrm>
          <a:prstGeom prst="rect">
            <a:avLst/>
          </a:prstGeom>
          <a:noFill/>
        </p:spPr>
        <p:txBody>
          <a:bodyPr wrap="square" rtlCol="0">
            <a:spAutoFit/>
          </a:bodyPr>
          <a:lstStyle/>
          <a:p>
            <a:pPr rtl="0"/>
            <a:r>
              <a:rPr lang="it-IT" sz="2400">
                <a:solidFill>
                  <a:schemeClr val="bg2"/>
                </a:solidFill>
                <a:latin typeface="Century Gothic" panose="020B0502020202020204" pitchFamily="34" charset="0"/>
              </a:rPr>
              <a:t>Argomento 4</a:t>
            </a:r>
          </a:p>
        </p:txBody>
      </p:sp>
      <p:sp>
        <p:nvSpPr>
          <p:cNvPr id="28" name="Oval 27">
            <a:extLst>
              <a:ext uri="{FF2B5EF4-FFF2-40B4-BE49-F238E27FC236}">
                <a16:creationId xmlns:a16="http://schemas.microsoft.com/office/drawing/2014/main" id="{973054CF-5471-671A-E139-68EDD70FE992}"/>
              </a:ext>
            </a:extLst>
          </p:cNvPr>
          <p:cNvSpPr/>
          <p:nvPr/>
        </p:nvSpPr>
        <p:spPr>
          <a:xfrm>
            <a:off x="7473351" y="2147786"/>
            <a:ext cx="660969" cy="660969"/>
          </a:xfrm>
          <a:prstGeom prst="ellipse">
            <a:avLst/>
          </a:prstGeom>
          <a:solidFill>
            <a:schemeClr val="bg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it-IT" sz="2800" b="1">
                <a:latin typeface="Century Gothic" panose="020B0502020202020204" pitchFamily="34" charset="0"/>
              </a:rPr>
              <a:t>5</a:t>
            </a:r>
          </a:p>
        </p:txBody>
      </p:sp>
      <p:sp>
        <p:nvSpPr>
          <p:cNvPr id="29" name="TextBox 28">
            <a:extLst>
              <a:ext uri="{FF2B5EF4-FFF2-40B4-BE49-F238E27FC236}">
                <a16:creationId xmlns:a16="http://schemas.microsoft.com/office/drawing/2014/main" id="{E69625CF-9196-B4B7-8C35-8B82037F5FDC}"/>
              </a:ext>
            </a:extLst>
          </p:cNvPr>
          <p:cNvSpPr txBox="1"/>
          <p:nvPr/>
        </p:nvSpPr>
        <p:spPr>
          <a:xfrm>
            <a:off x="8250247" y="2247438"/>
            <a:ext cx="2655318" cy="461665"/>
          </a:xfrm>
          <a:prstGeom prst="rect">
            <a:avLst/>
          </a:prstGeom>
          <a:noFill/>
        </p:spPr>
        <p:txBody>
          <a:bodyPr wrap="square" rtlCol="0">
            <a:spAutoFit/>
          </a:bodyPr>
          <a:lstStyle/>
          <a:p>
            <a:pPr rtl="0"/>
            <a:r>
              <a:rPr lang="it-IT" sz="2400">
                <a:solidFill>
                  <a:schemeClr val="bg2"/>
                </a:solidFill>
                <a:latin typeface="Century Gothic" panose="020B0502020202020204" pitchFamily="34" charset="0"/>
              </a:rPr>
              <a:t>Argomento 5</a:t>
            </a:r>
          </a:p>
        </p:txBody>
      </p:sp>
      <p:sp>
        <p:nvSpPr>
          <p:cNvPr id="31" name="Oval 30">
            <a:extLst>
              <a:ext uri="{FF2B5EF4-FFF2-40B4-BE49-F238E27FC236}">
                <a16:creationId xmlns:a16="http://schemas.microsoft.com/office/drawing/2014/main" id="{CEE9575C-B8DB-38BF-81D3-250A546B5619}"/>
              </a:ext>
            </a:extLst>
          </p:cNvPr>
          <p:cNvSpPr/>
          <p:nvPr/>
        </p:nvSpPr>
        <p:spPr>
          <a:xfrm>
            <a:off x="7473351" y="3115732"/>
            <a:ext cx="660969" cy="660969"/>
          </a:xfrm>
          <a:prstGeom prst="ellipse">
            <a:avLst/>
          </a:prstGeom>
          <a:solidFill>
            <a:schemeClr val="bg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it-IT" sz="2800" b="1">
                <a:latin typeface="Century Gothic" panose="020B0502020202020204" pitchFamily="34" charset="0"/>
              </a:rPr>
              <a:t>6</a:t>
            </a:r>
          </a:p>
        </p:txBody>
      </p:sp>
      <p:sp>
        <p:nvSpPr>
          <p:cNvPr id="32" name="TextBox 31">
            <a:extLst>
              <a:ext uri="{FF2B5EF4-FFF2-40B4-BE49-F238E27FC236}">
                <a16:creationId xmlns:a16="http://schemas.microsoft.com/office/drawing/2014/main" id="{149BD5B4-1FED-218B-159D-B2A2C8A7E0CA}"/>
              </a:ext>
            </a:extLst>
          </p:cNvPr>
          <p:cNvSpPr txBox="1"/>
          <p:nvPr/>
        </p:nvSpPr>
        <p:spPr>
          <a:xfrm>
            <a:off x="8250247" y="3215384"/>
            <a:ext cx="2655318" cy="461665"/>
          </a:xfrm>
          <a:prstGeom prst="rect">
            <a:avLst/>
          </a:prstGeom>
          <a:noFill/>
        </p:spPr>
        <p:txBody>
          <a:bodyPr wrap="square" rtlCol="0">
            <a:spAutoFit/>
          </a:bodyPr>
          <a:lstStyle/>
          <a:p>
            <a:pPr rtl="0"/>
            <a:r>
              <a:rPr lang="it-IT" sz="2400">
                <a:solidFill>
                  <a:schemeClr val="bg2"/>
                </a:solidFill>
                <a:latin typeface="Century Gothic" panose="020B0502020202020204" pitchFamily="34" charset="0"/>
              </a:rPr>
              <a:t>Argomento 6</a:t>
            </a:r>
          </a:p>
        </p:txBody>
      </p:sp>
      <p:sp>
        <p:nvSpPr>
          <p:cNvPr id="34" name="Oval 33">
            <a:extLst>
              <a:ext uri="{FF2B5EF4-FFF2-40B4-BE49-F238E27FC236}">
                <a16:creationId xmlns:a16="http://schemas.microsoft.com/office/drawing/2014/main" id="{1C0112DC-9BC5-46EB-61BE-CB52A0BCBB68}"/>
              </a:ext>
            </a:extLst>
          </p:cNvPr>
          <p:cNvSpPr/>
          <p:nvPr/>
        </p:nvSpPr>
        <p:spPr>
          <a:xfrm>
            <a:off x="7473351" y="4083678"/>
            <a:ext cx="660969" cy="660969"/>
          </a:xfrm>
          <a:prstGeom prst="ellipse">
            <a:avLst/>
          </a:prstGeom>
          <a:solidFill>
            <a:schemeClr val="bg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it-IT" sz="2800" b="1">
                <a:latin typeface="Century Gothic" panose="020B0502020202020204" pitchFamily="34" charset="0"/>
              </a:rPr>
              <a:t>7</a:t>
            </a:r>
          </a:p>
        </p:txBody>
      </p:sp>
      <p:sp>
        <p:nvSpPr>
          <p:cNvPr id="35" name="TextBox 34">
            <a:extLst>
              <a:ext uri="{FF2B5EF4-FFF2-40B4-BE49-F238E27FC236}">
                <a16:creationId xmlns:a16="http://schemas.microsoft.com/office/drawing/2014/main" id="{A2D10ECF-C8D2-390F-CC6A-22D63F41E126}"/>
              </a:ext>
            </a:extLst>
          </p:cNvPr>
          <p:cNvSpPr txBox="1"/>
          <p:nvPr/>
        </p:nvSpPr>
        <p:spPr>
          <a:xfrm>
            <a:off x="8250247" y="4183330"/>
            <a:ext cx="2655318" cy="461665"/>
          </a:xfrm>
          <a:prstGeom prst="rect">
            <a:avLst/>
          </a:prstGeom>
          <a:noFill/>
        </p:spPr>
        <p:txBody>
          <a:bodyPr wrap="square" rtlCol="0">
            <a:spAutoFit/>
          </a:bodyPr>
          <a:lstStyle/>
          <a:p>
            <a:pPr rtl="0"/>
            <a:r>
              <a:rPr lang="it-IT" sz="2400">
                <a:solidFill>
                  <a:schemeClr val="bg2"/>
                </a:solidFill>
                <a:latin typeface="Century Gothic" panose="020B0502020202020204" pitchFamily="34" charset="0"/>
              </a:rPr>
              <a:t>Argomento 7</a:t>
            </a:r>
          </a:p>
        </p:txBody>
      </p:sp>
      <p:sp>
        <p:nvSpPr>
          <p:cNvPr id="37" name="Oval 36">
            <a:extLst>
              <a:ext uri="{FF2B5EF4-FFF2-40B4-BE49-F238E27FC236}">
                <a16:creationId xmlns:a16="http://schemas.microsoft.com/office/drawing/2014/main" id="{59F6EE38-517E-2ECF-7212-BA3C8F0A926F}"/>
              </a:ext>
            </a:extLst>
          </p:cNvPr>
          <p:cNvSpPr/>
          <p:nvPr/>
        </p:nvSpPr>
        <p:spPr>
          <a:xfrm>
            <a:off x="7473351" y="5051625"/>
            <a:ext cx="660969" cy="660969"/>
          </a:xfrm>
          <a:prstGeom prst="ellipse">
            <a:avLst/>
          </a:prstGeom>
          <a:solidFill>
            <a:schemeClr val="bg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it-IT" sz="2800" b="1">
                <a:latin typeface="Century Gothic" panose="020B0502020202020204" pitchFamily="34" charset="0"/>
              </a:rPr>
              <a:t>8</a:t>
            </a:r>
          </a:p>
        </p:txBody>
      </p:sp>
      <p:sp>
        <p:nvSpPr>
          <p:cNvPr id="38" name="TextBox 37">
            <a:extLst>
              <a:ext uri="{FF2B5EF4-FFF2-40B4-BE49-F238E27FC236}">
                <a16:creationId xmlns:a16="http://schemas.microsoft.com/office/drawing/2014/main" id="{881B3C58-B88D-AE4E-20FD-2BC4D0820EE2}"/>
              </a:ext>
            </a:extLst>
          </p:cNvPr>
          <p:cNvSpPr txBox="1"/>
          <p:nvPr/>
        </p:nvSpPr>
        <p:spPr>
          <a:xfrm>
            <a:off x="8250247" y="5151277"/>
            <a:ext cx="2655318" cy="461665"/>
          </a:xfrm>
          <a:prstGeom prst="rect">
            <a:avLst/>
          </a:prstGeom>
          <a:noFill/>
        </p:spPr>
        <p:txBody>
          <a:bodyPr wrap="square" rtlCol="0">
            <a:spAutoFit/>
          </a:bodyPr>
          <a:lstStyle/>
          <a:p>
            <a:pPr rtl="0"/>
            <a:r>
              <a:rPr lang="it-IT" sz="2400">
                <a:solidFill>
                  <a:schemeClr val="bg2"/>
                </a:solidFill>
                <a:latin typeface="Century Gothic" panose="020B0502020202020204" pitchFamily="34" charset="0"/>
              </a:rPr>
              <a:t>Argomento 8</a:t>
            </a:r>
          </a:p>
        </p:txBody>
      </p:sp>
    </p:spTree>
    <p:extLst>
      <p:ext uri="{BB962C8B-B14F-4D97-AF65-F5344CB8AC3E}">
        <p14:creationId xmlns:p14="http://schemas.microsoft.com/office/powerpoint/2010/main" val="1532010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otivo a strisce blu su sfondo nero">
            <a:extLst>
              <a:ext uri="{FF2B5EF4-FFF2-40B4-BE49-F238E27FC236}">
                <a16:creationId xmlns:a16="http://schemas.microsoft.com/office/drawing/2014/main" id="{E5559664-3C00-1286-6EA7-98294A23BEDA}"/>
              </a:ext>
            </a:extLst>
          </p:cNvPr>
          <p:cNvPicPr>
            <a:picLocks/>
          </p:cNvPicPr>
          <p:nvPr/>
        </p:nvPicPr>
        <p:blipFill rotWithShape="1">
          <a:blip r:embed="rId2" cstate="email">
            <a:alphaModFix/>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a:ext>
            </a:extLst>
          </a:blip>
          <a:srcRect/>
          <a:stretch/>
        </p:blipFill>
        <p:spPr>
          <a:xfrm>
            <a:off x="-1" y="1"/>
            <a:ext cx="2644347" cy="6857999"/>
          </a:xfrm>
          <a:prstGeom prst="rect">
            <a:avLst/>
          </a:prstGeom>
          <a:ln>
            <a:noFill/>
          </a:ln>
        </p:spPr>
      </p:pic>
      <p:sp>
        <p:nvSpPr>
          <p:cNvPr id="4" name="TextBox 3">
            <a:extLst>
              <a:ext uri="{FF2B5EF4-FFF2-40B4-BE49-F238E27FC236}">
                <a16:creationId xmlns:a16="http://schemas.microsoft.com/office/drawing/2014/main" id="{02BBE3BF-79A9-D2D5-21A5-0F67FC0275CD}"/>
              </a:ext>
            </a:extLst>
          </p:cNvPr>
          <p:cNvSpPr txBox="1"/>
          <p:nvPr/>
        </p:nvSpPr>
        <p:spPr>
          <a:xfrm>
            <a:off x="3383264" y="810387"/>
            <a:ext cx="2165978" cy="923330"/>
          </a:xfrm>
          <a:prstGeom prst="rect">
            <a:avLst/>
          </a:prstGeom>
          <a:noFill/>
        </p:spPr>
        <p:txBody>
          <a:bodyPr wrap="none" rtlCol="0">
            <a:spAutoFit/>
          </a:bodyPr>
          <a:lstStyle/>
          <a:p>
            <a:pPr rtl="0"/>
            <a:r>
              <a:rPr lang="it-IT" sz="5400" b="1">
                <a:solidFill>
                  <a:schemeClr val="bg2"/>
                </a:solidFill>
                <a:latin typeface="Century Gothic" panose="020B0502020202020204" pitchFamily="34" charset="0"/>
              </a:rPr>
              <a:t>Visione</a:t>
            </a:r>
          </a:p>
        </p:txBody>
      </p:sp>
      <p:sp>
        <p:nvSpPr>
          <p:cNvPr id="7" name="TextBox 6">
            <a:extLst>
              <a:ext uri="{FF2B5EF4-FFF2-40B4-BE49-F238E27FC236}">
                <a16:creationId xmlns:a16="http://schemas.microsoft.com/office/drawing/2014/main" id="{29902DB8-42B1-ECBA-03A1-CD0DA447AFC3}"/>
              </a:ext>
            </a:extLst>
          </p:cNvPr>
          <p:cNvSpPr txBox="1"/>
          <p:nvPr/>
        </p:nvSpPr>
        <p:spPr>
          <a:xfrm>
            <a:off x="3383263" y="2099157"/>
            <a:ext cx="7191185" cy="2308324"/>
          </a:xfrm>
          <a:prstGeom prst="rect">
            <a:avLst/>
          </a:prstGeom>
          <a:noFill/>
        </p:spPr>
        <p:txBody>
          <a:bodyPr wrap="square" rtlCol="0">
            <a:spAutoFit/>
          </a:bodyPr>
          <a:lstStyle/>
          <a:p>
            <a:pPr rtl="0"/>
            <a:r>
              <a:rPr lang="it-IT" sz="2400" dirty="0">
                <a:solidFill>
                  <a:schemeClr val="bg2"/>
                </a:solidFill>
                <a:latin typeface="Century Gothic" panose="020B0502020202020204" pitchFamily="34" charset="0"/>
              </a:rPr>
              <a:t>Testo di visione di esempio. Lorem ipsum dolor sit amet, consectetur adipiscing elit, sed do eiusmod tempor incididunt ut labore et dolore magna aliqua. Ut enim ad minim veniam, quis nostrud exercitation ullamco laboris nisi ut aliquip ex ea commodo consequat.</a:t>
            </a:r>
          </a:p>
        </p:txBody>
      </p:sp>
    </p:spTree>
    <p:extLst>
      <p:ext uri="{BB962C8B-B14F-4D97-AF65-F5344CB8AC3E}">
        <p14:creationId xmlns:p14="http://schemas.microsoft.com/office/powerpoint/2010/main" val="1960055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otivo a strisce blu su sfondo nero">
            <a:extLst>
              <a:ext uri="{FF2B5EF4-FFF2-40B4-BE49-F238E27FC236}">
                <a16:creationId xmlns:a16="http://schemas.microsoft.com/office/drawing/2014/main" id="{00A015B3-F6C6-97FC-83B4-3E03BB2871F2}"/>
              </a:ext>
            </a:extLst>
          </p:cNvPr>
          <p:cNvPicPr>
            <a:picLocks/>
          </p:cNvPicPr>
          <p:nvPr/>
        </p:nvPicPr>
        <p:blipFill rotWithShape="1">
          <a:blip r:embed="rId2" cstate="email">
            <a:alphaModFix/>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a:ext>
            </a:extLst>
          </a:blip>
          <a:srcRect/>
          <a:stretch/>
        </p:blipFill>
        <p:spPr>
          <a:xfrm>
            <a:off x="-1" y="1"/>
            <a:ext cx="2644347" cy="6857999"/>
          </a:xfrm>
          <a:prstGeom prst="rect">
            <a:avLst/>
          </a:prstGeom>
          <a:ln>
            <a:noFill/>
          </a:ln>
        </p:spPr>
      </p:pic>
      <p:sp>
        <p:nvSpPr>
          <p:cNvPr id="4" name="TextBox 3">
            <a:extLst>
              <a:ext uri="{FF2B5EF4-FFF2-40B4-BE49-F238E27FC236}">
                <a16:creationId xmlns:a16="http://schemas.microsoft.com/office/drawing/2014/main" id="{4C9FF39E-BB2F-5DF2-AFB0-0EC83C4CF93F}"/>
              </a:ext>
            </a:extLst>
          </p:cNvPr>
          <p:cNvSpPr txBox="1"/>
          <p:nvPr/>
        </p:nvSpPr>
        <p:spPr>
          <a:xfrm>
            <a:off x="3383264" y="810387"/>
            <a:ext cx="3802644" cy="923330"/>
          </a:xfrm>
          <a:prstGeom prst="rect">
            <a:avLst/>
          </a:prstGeom>
          <a:noFill/>
        </p:spPr>
        <p:txBody>
          <a:bodyPr wrap="none" rtlCol="0">
            <a:spAutoFit/>
          </a:bodyPr>
          <a:lstStyle/>
          <a:p>
            <a:pPr rtl="0"/>
            <a:r>
              <a:rPr lang="it-IT" sz="5400" b="1">
                <a:solidFill>
                  <a:schemeClr val="bg2"/>
                </a:solidFill>
                <a:latin typeface="Century Gothic" panose="020B0502020202020204" pitchFamily="34" charset="0"/>
              </a:rPr>
              <a:t>Obiettivi</a:t>
            </a:r>
          </a:p>
        </p:txBody>
      </p:sp>
      <p:sp>
        <p:nvSpPr>
          <p:cNvPr id="5" name="TextBox 4">
            <a:extLst>
              <a:ext uri="{FF2B5EF4-FFF2-40B4-BE49-F238E27FC236}">
                <a16:creationId xmlns:a16="http://schemas.microsoft.com/office/drawing/2014/main" id="{5726BE60-7793-28AF-273D-EAAE62B5D460}"/>
              </a:ext>
            </a:extLst>
          </p:cNvPr>
          <p:cNvSpPr txBox="1"/>
          <p:nvPr/>
        </p:nvSpPr>
        <p:spPr>
          <a:xfrm>
            <a:off x="3383263" y="2099157"/>
            <a:ext cx="7540109" cy="3785652"/>
          </a:xfrm>
          <a:prstGeom prst="rect">
            <a:avLst/>
          </a:prstGeom>
          <a:noFill/>
        </p:spPr>
        <p:txBody>
          <a:bodyPr wrap="square" rtlCol="0">
            <a:spAutoFit/>
          </a:bodyPr>
          <a:lstStyle/>
          <a:p>
            <a:pPr marL="342900" indent="-342900" rtl="0">
              <a:buFont typeface="Arial" panose="020B0604020202020204" pitchFamily="34" charset="0"/>
              <a:buChar char="•"/>
            </a:pPr>
            <a:r>
              <a:rPr lang="it-IT" sz="2400">
                <a:solidFill>
                  <a:schemeClr val="bg2"/>
                </a:solidFill>
                <a:latin typeface="Century Gothic" panose="020B0502020202020204" pitchFamily="34" charset="0"/>
              </a:rPr>
              <a:t>Testo di obiettivo di esempio</a:t>
            </a:r>
          </a:p>
          <a:p>
            <a:pPr marL="342900" indent="-342900">
              <a:buFont typeface="Arial" panose="020B0604020202020204" pitchFamily="34" charset="0"/>
              <a:buChar char="•"/>
            </a:pPr>
            <a:endParaRPr lang="en-US" sz="2400" dirty="0">
              <a:solidFill>
                <a:schemeClr val="bg2"/>
              </a:solidFill>
              <a:latin typeface="Century Gothic" panose="020B0502020202020204" pitchFamily="34" charset="0"/>
            </a:endParaRPr>
          </a:p>
          <a:p>
            <a:pPr marL="342900" indent="-342900" rtl="0">
              <a:buFont typeface="Arial" panose="020B0604020202020204" pitchFamily="34" charset="0"/>
              <a:buChar char="•"/>
            </a:pPr>
            <a:r>
              <a:rPr lang="it-IT" sz="2400">
                <a:solidFill>
                  <a:schemeClr val="bg2"/>
                </a:solidFill>
                <a:latin typeface="Century Gothic" panose="020B0502020202020204" pitchFamily="34" charset="0"/>
              </a:rPr>
              <a:t>Testo di obiettivo di esempio</a:t>
            </a:r>
          </a:p>
          <a:p>
            <a:pPr marL="342900" indent="-342900">
              <a:buFont typeface="Arial" panose="020B0604020202020204" pitchFamily="34" charset="0"/>
              <a:buChar char="•"/>
            </a:pPr>
            <a:endParaRPr lang="en-US" sz="2400" dirty="0">
              <a:solidFill>
                <a:schemeClr val="bg2"/>
              </a:solidFill>
              <a:latin typeface="Century Gothic" panose="020B0502020202020204" pitchFamily="34" charset="0"/>
            </a:endParaRPr>
          </a:p>
          <a:p>
            <a:pPr marL="342900" indent="-342900" rtl="0">
              <a:buFont typeface="Arial" panose="020B0604020202020204" pitchFamily="34" charset="0"/>
              <a:buChar char="•"/>
            </a:pPr>
            <a:r>
              <a:rPr lang="it-IT" sz="2400">
                <a:solidFill>
                  <a:schemeClr val="bg2"/>
                </a:solidFill>
                <a:latin typeface="Century Gothic" panose="020B0502020202020204" pitchFamily="34" charset="0"/>
              </a:rPr>
              <a:t>Testo di obiettivo di esempio</a:t>
            </a:r>
          </a:p>
          <a:p>
            <a:pPr marL="342900" indent="-342900">
              <a:buFont typeface="Arial" panose="020B0604020202020204" pitchFamily="34" charset="0"/>
              <a:buChar char="•"/>
            </a:pPr>
            <a:endParaRPr lang="en-US" sz="2400" dirty="0">
              <a:solidFill>
                <a:schemeClr val="bg2"/>
              </a:solidFill>
              <a:latin typeface="Century Gothic" panose="020B0502020202020204" pitchFamily="34" charset="0"/>
            </a:endParaRPr>
          </a:p>
          <a:p>
            <a:pPr marL="342900" indent="-342900" rtl="0">
              <a:buFont typeface="Arial" panose="020B0604020202020204" pitchFamily="34" charset="0"/>
              <a:buChar char="•"/>
            </a:pPr>
            <a:r>
              <a:rPr lang="it-IT" sz="2400">
                <a:solidFill>
                  <a:schemeClr val="bg2"/>
                </a:solidFill>
                <a:latin typeface="Century Gothic" panose="020B0502020202020204" pitchFamily="34" charset="0"/>
              </a:rPr>
              <a:t>Testo di obiettivo di esempio</a:t>
            </a:r>
          </a:p>
          <a:p>
            <a:pPr marL="342900" indent="-342900">
              <a:buFont typeface="Arial" panose="020B0604020202020204" pitchFamily="34" charset="0"/>
              <a:buChar char="•"/>
            </a:pPr>
            <a:endParaRPr lang="en-US" sz="2400" dirty="0">
              <a:solidFill>
                <a:schemeClr val="bg2"/>
              </a:solidFill>
              <a:latin typeface="Century Gothic" panose="020B0502020202020204" pitchFamily="34" charset="0"/>
            </a:endParaRPr>
          </a:p>
          <a:p>
            <a:pPr marL="342900" indent="-342900" rtl="0">
              <a:buFont typeface="Arial" panose="020B0604020202020204" pitchFamily="34" charset="0"/>
              <a:buChar char="•"/>
            </a:pPr>
            <a:r>
              <a:rPr lang="it-IT" sz="2400">
                <a:solidFill>
                  <a:schemeClr val="bg2"/>
                </a:solidFill>
                <a:latin typeface="Century Gothic" panose="020B0502020202020204" pitchFamily="34" charset="0"/>
              </a:rPr>
              <a:t>Testo di obiettivo di esempio</a:t>
            </a:r>
          </a:p>
          <a:p>
            <a:pPr marL="342900" indent="-342900">
              <a:buFont typeface="Arial" panose="020B0604020202020204" pitchFamily="34" charset="0"/>
              <a:buChar char="•"/>
            </a:pPr>
            <a:endParaRPr lang="en-US" sz="2400" dirty="0">
              <a:solidFill>
                <a:schemeClr val="bg2"/>
              </a:solidFill>
              <a:latin typeface="Century Gothic" panose="020B0502020202020204" pitchFamily="34" charset="0"/>
            </a:endParaRPr>
          </a:p>
        </p:txBody>
      </p:sp>
    </p:spTree>
    <p:extLst>
      <p:ext uri="{BB962C8B-B14F-4D97-AF65-F5344CB8AC3E}">
        <p14:creationId xmlns:p14="http://schemas.microsoft.com/office/powerpoint/2010/main" val="538878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descr="Motivo a strisce blu su sfondo nero">
            <a:extLst>
              <a:ext uri="{FF2B5EF4-FFF2-40B4-BE49-F238E27FC236}">
                <a16:creationId xmlns:a16="http://schemas.microsoft.com/office/drawing/2014/main" id="{CC89A2DA-6483-8DB3-354C-82F95AAFAE12}"/>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a:ext>
            </a:extLst>
          </a:blip>
          <a:srcRect/>
          <a:stretch/>
        </p:blipFill>
        <p:spPr>
          <a:xfrm>
            <a:off x="0" y="1"/>
            <a:ext cx="12192000" cy="6857999"/>
          </a:xfrm>
          <a:prstGeom prst="rect">
            <a:avLst/>
          </a:prstGeom>
        </p:spPr>
      </p:pic>
      <p:graphicFrame>
        <p:nvGraphicFramePr>
          <p:cNvPr id="3" name="Table 2">
            <a:extLst>
              <a:ext uri="{FF2B5EF4-FFF2-40B4-BE49-F238E27FC236}">
                <a16:creationId xmlns:a16="http://schemas.microsoft.com/office/drawing/2014/main" id="{CE58FD06-3D9F-DDB9-4827-E78E6A50F266}"/>
              </a:ext>
            </a:extLst>
          </p:cNvPr>
          <p:cNvGraphicFramePr>
            <a:graphicFrameLocks noGrp="1"/>
          </p:cNvGraphicFramePr>
          <p:nvPr>
            <p:extLst>
              <p:ext uri="{D42A27DB-BD31-4B8C-83A1-F6EECF244321}">
                <p14:modId xmlns:p14="http://schemas.microsoft.com/office/powerpoint/2010/main" val="2675062707"/>
              </p:ext>
            </p:extLst>
          </p:nvPr>
        </p:nvGraphicFramePr>
        <p:xfrm>
          <a:off x="327120" y="283104"/>
          <a:ext cx="11571672" cy="6035040"/>
        </p:xfrm>
        <a:graphic>
          <a:graphicData uri="http://schemas.openxmlformats.org/drawingml/2006/table">
            <a:tbl>
              <a:tblPr firstRow="1">
                <a:tableStyleId>{5C22544A-7EE6-4342-B048-85BDC9FD1C3A}</a:tableStyleId>
              </a:tblPr>
              <a:tblGrid>
                <a:gridCol w="1516140">
                  <a:extLst>
                    <a:ext uri="{9D8B030D-6E8A-4147-A177-3AD203B41FA5}">
                      <a16:colId xmlns:a16="http://schemas.microsoft.com/office/drawing/2014/main" val="602210714"/>
                    </a:ext>
                  </a:extLst>
                </a:gridCol>
                <a:gridCol w="2513883">
                  <a:extLst>
                    <a:ext uri="{9D8B030D-6E8A-4147-A177-3AD203B41FA5}">
                      <a16:colId xmlns:a16="http://schemas.microsoft.com/office/drawing/2014/main" val="1817390762"/>
                    </a:ext>
                  </a:extLst>
                </a:gridCol>
                <a:gridCol w="2513883">
                  <a:extLst>
                    <a:ext uri="{9D8B030D-6E8A-4147-A177-3AD203B41FA5}">
                      <a16:colId xmlns:a16="http://schemas.microsoft.com/office/drawing/2014/main" val="1546263835"/>
                    </a:ext>
                  </a:extLst>
                </a:gridCol>
                <a:gridCol w="2513883">
                  <a:extLst>
                    <a:ext uri="{9D8B030D-6E8A-4147-A177-3AD203B41FA5}">
                      <a16:colId xmlns:a16="http://schemas.microsoft.com/office/drawing/2014/main" val="187052363"/>
                    </a:ext>
                  </a:extLst>
                </a:gridCol>
                <a:gridCol w="2513883">
                  <a:extLst>
                    <a:ext uri="{9D8B030D-6E8A-4147-A177-3AD203B41FA5}">
                      <a16:colId xmlns:a16="http://schemas.microsoft.com/office/drawing/2014/main" val="745651107"/>
                    </a:ext>
                  </a:extLst>
                </a:gridCol>
              </a:tblGrid>
              <a:tr h="548640">
                <a:tc>
                  <a:txBody>
                    <a:bodyPr/>
                    <a:lstStyle/>
                    <a:p>
                      <a:pPr algn="ctr">
                        <a:lnSpc>
                          <a:spcPct val="100000"/>
                        </a:lnSpc>
                      </a:pPr>
                      <a:endParaRPr lang="en-US" sz="1600" dirty="0">
                        <a:solidFill>
                          <a:schemeClr val="tx1"/>
                        </a:solidFill>
                        <a:latin typeface="Century Gothic" panose="020B0502020202020204" pitchFamily="34" charset="0"/>
                      </a:endParaRPr>
                    </a:p>
                  </a:txBody>
                  <a:tcPr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100000"/>
                        </a:lnSpc>
                      </a:pPr>
                      <a:r>
                        <a:rPr lang="it-IT" sz="1600">
                          <a:solidFill>
                            <a:schemeClr val="bg1"/>
                          </a:solidFill>
                          <a:latin typeface="Century Gothic" panose="020B0502020202020204" pitchFamily="34" charset="0"/>
                        </a:rPr>
                        <a:t>TRIMESTRE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a:lnSpc>
                          <a:spcPct val="100000"/>
                        </a:lnSpc>
                      </a:pPr>
                      <a:r>
                        <a:rPr lang="it-IT" sz="1600">
                          <a:solidFill>
                            <a:schemeClr val="bg1"/>
                          </a:solidFill>
                          <a:latin typeface="Century Gothic" panose="020B0502020202020204" pitchFamily="34" charset="0"/>
                        </a:rPr>
                        <a:t>TRIMESTRE 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a:lnSpc>
                          <a:spcPct val="100000"/>
                        </a:lnSpc>
                      </a:pPr>
                      <a:r>
                        <a:rPr lang="it-IT" sz="1600">
                          <a:solidFill>
                            <a:schemeClr val="bg1"/>
                          </a:solidFill>
                          <a:latin typeface="Century Gothic" panose="020B0502020202020204" pitchFamily="34" charset="0"/>
                        </a:rPr>
                        <a:t>TRIMESTRE 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a:lnSpc>
                          <a:spcPct val="100000"/>
                        </a:lnSpc>
                      </a:pPr>
                      <a:r>
                        <a:rPr lang="it-IT" sz="1600">
                          <a:solidFill>
                            <a:schemeClr val="bg1"/>
                          </a:solidFill>
                          <a:latin typeface="Century Gothic" panose="020B0502020202020204" pitchFamily="34" charset="0"/>
                        </a:rPr>
                        <a:t>TRIMESTRE 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427613129"/>
                  </a:ext>
                </a:extLst>
              </a:tr>
              <a:tr h="1371600">
                <a:tc>
                  <a:txBody>
                    <a:bodyPr/>
                    <a:lstStyle/>
                    <a:p>
                      <a:pPr algn="ctr" rtl="0">
                        <a:lnSpc>
                          <a:spcPct val="100000"/>
                        </a:lnSpc>
                      </a:pPr>
                      <a:r>
                        <a:rPr lang="it-IT" sz="1600" b="1">
                          <a:solidFill>
                            <a:schemeClr val="bg1"/>
                          </a:solidFill>
                          <a:latin typeface="Century Gothic" panose="020B0502020202020204" pitchFamily="34" charset="0"/>
                        </a:rPr>
                        <a:t>Categoria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A99F9"/>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2965858687"/>
                  </a:ext>
                </a:extLst>
              </a:tr>
              <a:tr h="1371600">
                <a:tc>
                  <a:txBody>
                    <a:bodyPr/>
                    <a:lstStyle/>
                    <a:p>
                      <a:pPr algn="ctr" rtl="0">
                        <a:lnSpc>
                          <a:spcPct val="100000"/>
                        </a:lnSpc>
                      </a:pPr>
                      <a:r>
                        <a:rPr lang="it-IT" sz="1600" b="1">
                          <a:solidFill>
                            <a:schemeClr val="bg1"/>
                          </a:solidFill>
                          <a:latin typeface="Century Gothic" panose="020B0502020202020204" pitchFamily="34" charset="0"/>
                        </a:rPr>
                        <a:t>Categoria 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4200816345"/>
                  </a:ext>
                </a:extLst>
              </a:tr>
              <a:tr h="1371600">
                <a:tc>
                  <a:txBody>
                    <a:bodyPr/>
                    <a:lstStyle/>
                    <a:p>
                      <a:pPr algn="ctr" rtl="0">
                        <a:lnSpc>
                          <a:spcPct val="100000"/>
                        </a:lnSpc>
                      </a:pPr>
                      <a:r>
                        <a:rPr lang="it-IT" sz="1600" b="1">
                          <a:solidFill>
                            <a:schemeClr val="bg1"/>
                          </a:solidFill>
                          <a:latin typeface="Century Gothic" panose="020B0502020202020204" pitchFamily="34" charset="0"/>
                        </a:rPr>
                        <a:t>Categoria 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DBF97"/>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992502013"/>
                  </a:ext>
                </a:extLst>
              </a:tr>
              <a:tr h="137160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it-IT" sz="1600" b="1">
                          <a:solidFill>
                            <a:schemeClr val="bg1"/>
                          </a:solidFill>
                          <a:latin typeface="Century Gothic" panose="020B0502020202020204" pitchFamily="34" charset="0"/>
                        </a:rPr>
                        <a:t>Categoria 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3707350616"/>
                  </a:ext>
                </a:extLst>
              </a:tr>
            </a:tbl>
          </a:graphicData>
        </a:graphic>
      </p:graphicFrame>
      <p:sp>
        <p:nvSpPr>
          <p:cNvPr id="4" name="Rectangle 3">
            <a:extLst>
              <a:ext uri="{FF2B5EF4-FFF2-40B4-BE49-F238E27FC236}">
                <a16:creationId xmlns:a16="http://schemas.microsoft.com/office/drawing/2014/main" id="{013D21B7-5ECD-2B86-0EDD-3EF40C265380}"/>
              </a:ext>
            </a:extLst>
          </p:cNvPr>
          <p:cNvSpPr/>
          <p:nvPr/>
        </p:nvSpPr>
        <p:spPr>
          <a:xfrm>
            <a:off x="2498858" y="1061340"/>
            <a:ext cx="4921850" cy="316684"/>
          </a:xfrm>
          <a:prstGeom prst="rect">
            <a:avLst/>
          </a:prstGeom>
          <a:solidFill>
            <a:srgbClr val="AA99F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a:solidFill>
                  <a:schemeClr val="bg1"/>
                </a:solidFill>
                <a:latin typeface="Century Gothic" panose="020B0502020202020204" pitchFamily="34" charset="0"/>
              </a:rPr>
              <a:t>Testo di esempio</a:t>
            </a:r>
          </a:p>
        </p:txBody>
      </p:sp>
      <p:sp>
        <p:nvSpPr>
          <p:cNvPr id="7" name="Rectangle 6">
            <a:extLst>
              <a:ext uri="{FF2B5EF4-FFF2-40B4-BE49-F238E27FC236}">
                <a16:creationId xmlns:a16="http://schemas.microsoft.com/office/drawing/2014/main" id="{55F7BFD2-5798-E4ED-DD4E-CC994F8C3EEF}"/>
              </a:ext>
            </a:extLst>
          </p:cNvPr>
          <p:cNvSpPr/>
          <p:nvPr/>
        </p:nvSpPr>
        <p:spPr>
          <a:xfrm>
            <a:off x="4851250" y="1599885"/>
            <a:ext cx="5858999" cy="316684"/>
          </a:xfrm>
          <a:prstGeom prst="rect">
            <a:avLst/>
          </a:prstGeom>
          <a:solidFill>
            <a:srgbClr val="AA99F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a:solidFill>
                  <a:schemeClr val="bg1"/>
                </a:solidFill>
                <a:latin typeface="Century Gothic" panose="020B0502020202020204" pitchFamily="34" charset="0"/>
              </a:rPr>
              <a:t>Testo di esempio</a:t>
            </a:r>
          </a:p>
        </p:txBody>
      </p:sp>
      <p:sp>
        <p:nvSpPr>
          <p:cNvPr id="10" name="Rectangle 9">
            <a:extLst>
              <a:ext uri="{FF2B5EF4-FFF2-40B4-BE49-F238E27FC236}">
                <a16:creationId xmlns:a16="http://schemas.microsoft.com/office/drawing/2014/main" id="{A44BF8A9-F7AE-26AE-BE38-AD569A6A1541}"/>
              </a:ext>
            </a:extLst>
          </p:cNvPr>
          <p:cNvSpPr/>
          <p:nvPr/>
        </p:nvSpPr>
        <p:spPr>
          <a:xfrm>
            <a:off x="9415604" y="1064998"/>
            <a:ext cx="2202508" cy="316684"/>
          </a:xfrm>
          <a:prstGeom prst="rect">
            <a:avLst/>
          </a:prstGeom>
          <a:solidFill>
            <a:srgbClr val="AA99F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a:solidFill>
                  <a:schemeClr val="bg1"/>
                </a:solidFill>
                <a:latin typeface="Century Gothic" panose="020B0502020202020204" pitchFamily="34" charset="0"/>
              </a:rPr>
              <a:t>Testo di esempio</a:t>
            </a:r>
          </a:p>
        </p:txBody>
      </p:sp>
      <p:sp>
        <p:nvSpPr>
          <p:cNvPr id="15" name="Rectangle 14">
            <a:extLst>
              <a:ext uri="{FF2B5EF4-FFF2-40B4-BE49-F238E27FC236}">
                <a16:creationId xmlns:a16="http://schemas.microsoft.com/office/drawing/2014/main" id="{9A43B71A-218F-3864-EF73-3B6DBAF32957}"/>
              </a:ext>
            </a:extLst>
          </p:cNvPr>
          <p:cNvSpPr/>
          <p:nvPr/>
        </p:nvSpPr>
        <p:spPr>
          <a:xfrm>
            <a:off x="2498858" y="2435698"/>
            <a:ext cx="3087130" cy="316684"/>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a:solidFill>
                  <a:schemeClr val="bg1"/>
                </a:solidFill>
                <a:latin typeface="Century Gothic" panose="020B0502020202020204" pitchFamily="34" charset="0"/>
              </a:rPr>
              <a:t>Testo di esempio</a:t>
            </a:r>
          </a:p>
        </p:txBody>
      </p:sp>
      <p:sp>
        <p:nvSpPr>
          <p:cNvPr id="18" name="Rectangle 17">
            <a:extLst>
              <a:ext uri="{FF2B5EF4-FFF2-40B4-BE49-F238E27FC236}">
                <a16:creationId xmlns:a16="http://schemas.microsoft.com/office/drawing/2014/main" id="{254F557B-A26B-A36F-5ED0-CCBA43BF8857}"/>
              </a:ext>
            </a:extLst>
          </p:cNvPr>
          <p:cNvSpPr/>
          <p:nvPr/>
        </p:nvSpPr>
        <p:spPr>
          <a:xfrm>
            <a:off x="6409853" y="2982403"/>
            <a:ext cx="5208260" cy="316684"/>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a:solidFill>
                  <a:schemeClr val="bg1"/>
                </a:solidFill>
                <a:latin typeface="Century Gothic" panose="020B0502020202020204" pitchFamily="34" charset="0"/>
              </a:rPr>
              <a:t>Testo di esempio</a:t>
            </a:r>
          </a:p>
        </p:txBody>
      </p:sp>
      <p:sp>
        <p:nvSpPr>
          <p:cNvPr id="21" name="Rectangle 20">
            <a:extLst>
              <a:ext uri="{FF2B5EF4-FFF2-40B4-BE49-F238E27FC236}">
                <a16:creationId xmlns:a16="http://schemas.microsoft.com/office/drawing/2014/main" id="{F790989E-A913-4D0B-ED39-0C84504F5DCF}"/>
              </a:ext>
            </a:extLst>
          </p:cNvPr>
          <p:cNvSpPr/>
          <p:nvPr/>
        </p:nvSpPr>
        <p:spPr>
          <a:xfrm>
            <a:off x="6929021" y="2443858"/>
            <a:ext cx="2866829" cy="316684"/>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a:solidFill>
                  <a:schemeClr val="bg1"/>
                </a:solidFill>
                <a:latin typeface="Century Gothic" panose="020B0502020202020204" pitchFamily="34" charset="0"/>
              </a:rPr>
              <a:t>Testo di esempio</a:t>
            </a:r>
          </a:p>
        </p:txBody>
      </p:sp>
      <p:sp>
        <p:nvSpPr>
          <p:cNvPr id="28" name="Rectangle 27">
            <a:extLst>
              <a:ext uri="{FF2B5EF4-FFF2-40B4-BE49-F238E27FC236}">
                <a16:creationId xmlns:a16="http://schemas.microsoft.com/office/drawing/2014/main" id="{10B827F7-3418-D8CC-B9E9-8CD74B87708C}"/>
              </a:ext>
            </a:extLst>
          </p:cNvPr>
          <p:cNvSpPr/>
          <p:nvPr/>
        </p:nvSpPr>
        <p:spPr>
          <a:xfrm>
            <a:off x="2498858" y="3818216"/>
            <a:ext cx="3087130" cy="316684"/>
          </a:xfrm>
          <a:prstGeom prst="rect">
            <a:avLst/>
          </a:prstGeom>
          <a:solidFill>
            <a:srgbClr val="4DBF9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a:solidFill>
                  <a:schemeClr val="bg1"/>
                </a:solidFill>
                <a:latin typeface="Century Gothic" panose="020B0502020202020204" pitchFamily="34" charset="0"/>
              </a:rPr>
              <a:t>Testo di esempio</a:t>
            </a:r>
          </a:p>
        </p:txBody>
      </p:sp>
      <p:sp>
        <p:nvSpPr>
          <p:cNvPr id="31" name="Rectangle 30">
            <a:extLst>
              <a:ext uri="{FF2B5EF4-FFF2-40B4-BE49-F238E27FC236}">
                <a16:creationId xmlns:a16="http://schemas.microsoft.com/office/drawing/2014/main" id="{686F74A7-DCF5-B64C-BD10-9DC2B8F399A0}"/>
              </a:ext>
            </a:extLst>
          </p:cNvPr>
          <p:cNvSpPr/>
          <p:nvPr/>
        </p:nvSpPr>
        <p:spPr>
          <a:xfrm>
            <a:off x="4553893" y="4348601"/>
            <a:ext cx="6902379" cy="316684"/>
          </a:xfrm>
          <a:prstGeom prst="rect">
            <a:avLst/>
          </a:prstGeom>
          <a:solidFill>
            <a:srgbClr val="4DBF9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a:solidFill>
                  <a:schemeClr val="bg1"/>
                </a:solidFill>
                <a:latin typeface="Century Gothic" panose="020B0502020202020204" pitchFamily="34" charset="0"/>
              </a:rPr>
              <a:t>Testo di esempio</a:t>
            </a:r>
          </a:p>
        </p:txBody>
      </p:sp>
      <p:sp>
        <p:nvSpPr>
          <p:cNvPr id="32" name="Rectangle 31">
            <a:extLst>
              <a:ext uri="{FF2B5EF4-FFF2-40B4-BE49-F238E27FC236}">
                <a16:creationId xmlns:a16="http://schemas.microsoft.com/office/drawing/2014/main" id="{E681AF64-ACB9-3DF2-2F3A-534DA818398A}"/>
              </a:ext>
            </a:extLst>
          </p:cNvPr>
          <p:cNvSpPr/>
          <p:nvPr/>
        </p:nvSpPr>
        <p:spPr>
          <a:xfrm>
            <a:off x="8646059" y="3826376"/>
            <a:ext cx="2208589" cy="316684"/>
          </a:xfrm>
          <a:prstGeom prst="rect">
            <a:avLst/>
          </a:prstGeom>
          <a:solidFill>
            <a:srgbClr val="4DBF9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a:solidFill>
                  <a:schemeClr val="bg1"/>
                </a:solidFill>
                <a:latin typeface="Century Gothic" panose="020B0502020202020204" pitchFamily="34" charset="0"/>
              </a:rPr>
              <a:t>Testo di esempio</a:t>
            </a:r>
          </a:p>
        </p:txBody>
      </p:sp>
      <p:sp>
        <p:nvSpPr>
          <p:cNvPr id="44" name="Google Shape;101;p2">
            <a:extLst>
              <a:ext uri="{FF2B5EF4-FFF2-40B4-BE49-F238E27FC236}">
                <a16:creationId xmlns:a16="http://schemas.microsoft.com/office/drawing/2014/main" id="{C1836C17-BD98-F2E1-598F-6D41F6EF33D6}"/>
              </a:ext>
            </a:extLst>
          </p:cNvPr>
          <p:cNvSpPr txBox="1"/>
          <p:nvPr/>
        </p:nvSpPr>
        <p:spPr>
          <a:xfrm>
            <a:off x="5721915" y="6350369"/>
            <a:ext cx="6372665" cy="424732"/>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it-IT" sz="1800" b="1">
                <a:solidFill>
                  <a:schemeClr val="bg1"/>
                </a:solidFill>
                <a:latin typeface="Century Gothic"/>
                <a:ea typeface="Century Gothic"/>
                <a:cs typeface="Century Gothic"/>
                <a:sym typeface="Century Gothic"/>
              </a:rPr>
              <a:t>Roadmap</a:t>
            </a:r>
          </a:p>
        </p:txBody>
      </p:sp>
      <p:sp>
        <p:nvSpPr>
          <p:cNvPr id="45" name="Rectangle 44">
            <a:extLst>
              <a:ext uri="{FF2B5EF4-FFF2-40B4-BE49-F238E27FC236}">
                <a16:creationId xmlns:a16="http://schemas.microsoft.com/office/drawing/2014/main" id="{662130BE-248B-C3D5-F2D6-9A91B3F28587}"/>
              </a:ext>
            </a:extLst>
          </p:cNvPr>
          <p:cNvSpPr/>
          <p:nvPr/>
        </p:nvSpPr>
        <p:spPr>
          <a:xfrm>
            <a:off x="2498858" y="5191254"/>
            <a:ext cx="2055035" cy="316684"/>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a:solidFill>
                  <a:schemeClr val="bg1"/>
                </a:solidFill>
                <a:latin typeface="Century Gothic" panose="020B0502020202020204" pitchFamily="34" charset="0"/>
              </a:rPr>
              <a:t>Testo di esempio</a:t>
            </a:r>
          </a:p>
        </p:txBody>
      </p:sp>
      <p:sp>
        <p:nvSpPr>
          <p:cNvPr id="46" name="Rectangle 45">
            <a:extLst>
              <a:ext uri="{FF2B5EF4-FFF2-40B4-BE49-F238E27FC236}">
                <a16:creationId xmlns:a16="http://schemas.microsoft.com/office/drawing/2014/main" id="{2C0FEA04-D23C-4FDA-F059-5BF7E3DF7059}"/>
              </a:ext>
            </a:extLst>
          </p:cNvPr>
          <p:cNvSpPr/>
          <p:nvPr/>
        </p:nvSpPr>
        <p:spPr>
          <a:xfrm>
            <a:off x="3336324" y="5737959"/>
            <a:ext cx="4800662" cy="316684"/>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a:solidFill>
                  <a:schemeClr val="bg1"/>
                </a:solidFill>
                <a:latin typeface="Century Gothic" panose="020B0502020202020204" pitchFamily="34" charset="0"/>
              </a:rPr>
              <a:t>Testo di esempio</a:t>
            </a:r>
          </a:p>
        </p:txBody>
      </p:sp>
      <p:sp>
        <p:nvSpPr>
          <p:cNvPr id="47" name="Rectangle 46">
            <a:extLst>
              <a:ext uri="{FF2B5EF4-FFF2-40B4-BE49-F238E27FC236}">
                <a16:creationId xmlns:a16="http://schemas.microsoft.com/office/drawing/2014/main" id="{D05EEF31-36EF-F83E-CCE5-27BE1E8370E8}"/>
              </a:ext>
            </a:extLst>
          </p:cNvPr>
          <p:cNvSpPr/>
          <p:nvPr/>
        </p:nvSpPr>
        <p:spPr>
          <a:xfrm>
            <a:off x="8259727" y="5199414"/>
            <a:ext cx="2866829" cy="316684"/>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a:solidFill>
                  <a:schemeClr val="bg1"/>
                </a:solidFill>
                <a:latin typeface="Century Gothic" panose="020B0502020202020204" pitchFamily="34" charset="0"/>
              </a:rPr>
              <a:t>Testo di esempio</a:t>
            </a:r>
          </a:p>
        </p:txBody>
      </p:sp>
    </p:spTree>
    <p:extLst>
      <p:ext uri="{BB962C8B-B14F-4D97-AF65-F5344CB8AC3E}">
        <p14:creationId xmlns:p14="http://schemas.microsoft.com/office/powerpoint/2010/main" val="3150476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Motivo a strisce blu su sfondo nero">
            <a:extLst>
              <a:ext uri="{FF2B5EF4-FFF2-40B4-BE49-F238E27FC236}">
                <a16:creationId xmlns:a16="http://schemas.microsoft.com/office/drawing/2014/main" id="{CA8B261A-00CB-B0F5-37F9-EB003B0AB1F4}"/>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a:ext>
            </a:extLst>
          </a:blip>
          <a:srcRect/>
          <a:stretch/>
        </p:blipFill>
        <p:spPr>
          <a:xfrm>
            <a:off x="0" y="1"/>
            <a:ext cx="12192000" cy="6857999"/>
          </a:xfrm>
          <a:prstGeom prst="rect">
            <a:avLst/>
          </a:prstGeom>
        </p:spPr>
      </p:pic>
      <p:sp>
        <p:nvSpPr>
          <p:cNvPr id="19" name="Google Shape;101;p2">
            <a:extLst>
              <a:ext uri="{FF2B5EF4-FFF2-40B4-BE49-F238E27FC236}">
                <a16:creationId xmlns:a16="http://schemas.microsoft.com/office/drawing/2014/main" id="{6E6CC362-03BA-F2FC-0F6D-595F7EEBF12C}"/>
              </a:ext>
            </a:extLst>
          </p:cNvPr>
          <p:cNvSpPr txBox="1"/>
          <p:nvPr/>
        </p:nvSpPr>
        <p:spPr>
          <a:xfrm>
            <a:off x="5721915" y="6350369"/>
            <a:ext cx="6372665" cy="424732"/>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it-IT" sz="1800" b="1">
                <a:solidFill>
                  <a:schemeClr val="bg1"/>
                </a:solidFill>
                <a:latin typeface="Century Gothic"/>
                <a:ea typeface="Century Gothic"/>
                <a:cs typeface="Century Gothic"/>
                <a:sym typeface="Century Gothic"/>
              </a:rPr>
              <a:t>Milestone</a:t>
            </a:r>
          </a:p>
        </p:txBody>
      </p:sp>
      <p:graphicFrame>
        <p:nvGraphicFramePr>
          <p:cNvPr id="9" name="Table 2">
            <a:extLst>
              <a:ext uri="{FF2B5EF4-FFF2-40B4-BE49-F238E27FC236}">
                <a16:creationId xmlns:a16="http://schemas.microsoft.com/office/drawing/2014/main" id="{9D9A947A-0170-A440-937A-1D60E3299C0A}"/>
              </a:ext>
            </a:extLst>
          </p:cNvPr>
          <p:cNvGraphicFramePr>
            <a:graphicFrameLocks noGrp="1"/>
          </p:cNvGraphicFramePr>
          <p:nvPr>
            <p:extLst>
              <p:ext uri="{D42A27DB-BD31-4B8C-83A1-F6EECF244321}">
                <p14:modId xmlns:p14="http://schemas.microsoft.com/office/powerpoint/2010/main" val="3776187607"/>
              </p:ext>
            </p:extLst>
          </p:nvPr>
        </p:nvGraphicFramePr>
        <p:xfrm>
          <a:off x="327121" y="283105"/>
          <a:ext cx="11571674" cy="5961888"/>
        </p:xfrm>
        <a:graphic>
          <a:graphicData uri="http://schemas.openxmlformats.org/drawingml/2006/table">
            <a:tbl>
              <a:tblPr firstRow="1">
                <a:tableStyleId>{5C22544A-7EE6-4342-B048-85BDC9FD1C3A}</a:tableStyleId>
              </a:tblPr>
              <a:tblGrid>
                <a:gridCol w="1056920">
                  <a:extLst>
                    <a:ext uri="{9D8B030D-6E8A-4147-A177-3AD203B41FA5}">
                      <a16:colId xmlns:a16="http://schemas.microsoft.com/office/drawing/2014/main" val="602210714"/>
                    </a:ext>
                  </a:extLst>
                </a:gridCol>
                <a:gridCol w="1752459">
                  <a:extLst>
                    <a:ext uri="{9D8B030D-6E8A-4147-A177-3AD203B41FA5}">
                      <a16:colId xmlns:a16="http://schemas.microsoft.com/office/drawing/2014/main" val="1817390762"/>
                    </a:ext>
                  </a:extLst>
                </a:gridCol>
                <a:gridCol w="1752459">
                  <a:extLst>
                    <a:ext uri="{9D8B030D-6E8A-4147-A177-3AD203B41FA5}">
                      <a16:colId xmlns:a16="http://schemas.microsoft.com/office/drawing/2014/main" val="1546263835"/>
                    </a:ext>
                  </a:extLst>
                </a:gridCol>
                <a:gridCol w="1752459">
                  <a:extLst>
                    <a:ext uri="{9D8B030D-6E8A-4147-A177-3AD203B41FA5}">
                      <a16:colId xmlns:a16="http://schemas.microsoft.com/office/drawing/2014/main" val="187052363"/>
                    </a:ext>
                  </a:extLst>
                </a:gridCol>
                <a:gridCol w="1752459">
                  <a:extLst>
                    <a:ext uri="{9D8B030D-6E8A-4147-A177-3AD203B41FA5}">
                      <a16:colId xmlns:a16="http://schemas.microsoft.com/office/drawing/2014/main" val="745651107"/>
                    </a:ext>
                  </a:extLst>
                </a:gridCol>
                <a:gridCol w="1752459">
                  <a:extLst>
                    <a:ext uri="{9D8B030D-6E8A-4147-A177-3AD203B41FA5}">
                      <a16:colId xmlns:a16="http://schemas.microsoft.com/office/drawing/2014/main" val="3839570682"/>
                    </a:ext>
                  </a:extLst>
                </a:gridCol>
                <a:gridCol w="1752459">
                  <a:extLst>
                    <a:ext uri="{9D8B030D-6E8A-4147-A177-3AD203B41FA5}">
                      <a16:colId xmlns:a16="http://schemas.microsoft.com/office/drawing/2014/main" val="3893106002"/>
                    </a:ext>
                  </a:extLst>
                </a:gridCol>
              </a:tblGrid>
              <a:tr h="548640">
                <a:tc>
                  <a:txBody>
                    <a:bodyPr/>
                    <a:lstStyle/>
                    <a:p>
                      <a:pPr algn="r">
                        <a:lnSpc>
                          <a:spcPct val="100000"/>
                        </a:lnSpc>
                      </a:pPr>
                      <a:endParaRPr lang="en-US" sz="1000" dirty="0">
                        <a:solidFill>
                          <a:schemeClr val="tx1"/>
                        </a:solidFill>
                        <a:latin typeface="Century Gothic" panose="020B0502020202020204" pitchFamily="34" charset="0"/>
                      </a:endParaRPr>
                    </a:p>
                  </a:txBody>
                  <a:tcPr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100000"/>
                        </a:lnSpc>
                      </a:pPr>
                      <a:r>
                        <a:rPr lang="it-IT" sz="1600">
                          <a:solidFill>
                            <a:schemeClr val="bg1"/>
                          </a:solidFill>
                          <a:latin typeface="Century Gothic" panose="020B0502020202020204" pitchFamily="34" charset="0"/>
                        </a:rPr>
                        <a:t>Gennaio</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kern="1200">
                          <a:solidFill>
                            <a:schemeClr val="bg1"/>
                          </a:solidFill>
                          <a:latin typeface="Century Gothic" panose="020B0502020202020204" pitchFamily="34" charset="0"/>
                          <a:ea typeface="+mn-ea"/>
                          <a:cs typeface="+mn-cs"/>
                        </a:rPr>
                        <a:t>Febbraio</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kern="1200">
                          <a:solidFill>
                            <a:schemeClr val="bg1"/>
                          </a:solidFill>
                          <a:latin typeface="Century Gothic" panose="020B0502020202020204" pitchFamily="34" charset="0"/>
                          <a:ea typeface="+mn-ea"/>
                          <a:cs typeface="+mn-cs"/>
                        </a:rPr>
                        <a:t>Marzo</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kern="1200">
                          <a:solidFill>
                            <a:schemeClr val="bg1"/>
                          </a:solidFill>
                          <a:latin typeface="Century Gothic" panose="020B0502020202020204" pitchFamily="34" charset="0"/>
                          <a:ea typeface="+mn-ea"/>
                          <a:cs typeface="+mn-cs"/>
                        </a:rPr>
                        <a:t>Aprile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kern="1200">
                          <a:solidFill>
                            <a:schemeClr val="bg1"/>
                          </a:solidFill>
                          <a:latin typeface="Century Gothic" panose="020B0502020202020204" pitchFamily="34" charset="0"/>
                          <a:ea typeface="+mn-ea"/>
                          <a:cs typeface="+mn-cs"/>
                        </a:rPr>
                        <a:t>Maggio</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kern="1200">
                          <a:solidFill>
                            <a:schemeClr val="bg1"/>
                          </a:solidFill>
                          <a:latin typeface="Century Gothic" panose="020B0502020202020204" pitchFamily="34" charset="0"/>
                          <a:ea typeface="+mn-ea"/>
                          <a:cs typeface="+mn-cs"/>
                        </a:rPr>
                        <a:t>Giugno</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427613129"/>
                  </a:ext>
                </a:extLst>
              </a:tr>
              <a:tr h="676656">
                <a:tc>
                  <a:txBody>
                    <a:bodyPr/>
                    <a:lstStyle/>
                    <a:p>
                      <a:pPr algn="ctr" rtl="0">
                        <a:lnSpc>
                          <a:spcPct val="100000"/>
                        </a:lnSpc>
                      </a:pPr>
                      <a:r>
                        <a:rPr lang="it-IT" sz="1600" b="1">
                          <a:solidFill>
                            <a:schemeClr val="bg1"/>
                          </a:solidFill>
                          <a:latin typeface="Century Gothic" panose="020B0502020202020204" pitchFamily="34" charset="0"/>
                        </a:rPr>
                        <a:t>Attività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extLst>
                  <a:ext uri="{0D108BD9-81ED-4DB2-BD59-A6C34878D82A}">
                    <a16:rowId xmlns:a16="http://schemas.microsoft.com/office/drawing/2014/main" val="2965858687"/>
                  </a:ext>
                </a:extLst>
              </a:tr>
              <a:tr h="676656">
                <a:tc>
                  <a:txBody>
                    <a:bodyPr/>
                    <a:lstStyle/>
                    <a:p>
                      <a:pPr algn="ctr" rtl="0">
                        <a:lnSpc>
                          <a:spcPct val="100000"/>
                        </a:lnSpc>
                      </a:pPr>
                      <a:r>
                        <a:rPr lang="it-IT" sz="1600" b="1">
                          <a:solidFill>
                            <a:schemeClr val="bg1"/>
                          </a:solidFill>
                          <a:latin typeface="Century Gothic" panose="020B0502020202020204" pitchFamily="34" charset="0"/>
                        </a:rPr>
                        <a:t>Attività 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extLst>
                  <a:ext uri="{0D108BD9-81ED-4DB2-BD59-A6C34878D82A}">
                    <a16:rowId xmlns:a16="http://schemas.microsoft.com/office/drawing/2014/main" val="4200816345"/>
                  </a:ext>
                </a:extLst>
              </a:tr>
              <a:tr h="676656">
                <a:tc>
                  <a:txBody>
                    <a:bodyPr/>
                    <a:lstStyle/>
                    <a:p>
                      <a:pPr algn="ctr" rtl="0">
                        <a:lnSpc>
                          <a:spcPct val="100000"/>
                        </a:lnSpc>
                      </a:pPr>
                      <a:r>
                        <a:rPr lang="it-IT" sz="1600" b="1">
                          <a:solidFill>
                            <a:schemeClr val="bg1"/>
                          </a:solidFill>
                          <a:latin typeface="Century Gothic" panose="020B0502020202020204" pitchFamily="34" charset="0"/>
                        </a:rPr>
                        <a:t>Attività 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extLst>
                  <a:ext uri="{0D108BD9-81ED-4DB2-BD59-A6C34878D82A}">
                    <a16:rowId xmlns:a16="http://schemas.microsoft.com/office/drawing/2014/main" val="992502013"/>
                  </a:ext>
                </a:extLst>
              </a:tr>
              <a:tr h="676656">
                <a:tc>
                  <a:txBody>
                    <a:bodyPr/>
                    <a:lstStyle/>
                    <a:p>
                      <a:pPr algn="ctr" rtl="0">
                        <a:lnSpc>
                          <a:spcPct val="100000"/>
                        </a:lnSpc>
                      </a:pPr>
                      <a:r>
                        <a:rPr lang="it-IT" sz="1600" b="1">
                          <a:solidFill>
                            <a:schemeClr val="bg1"/>
                          </a:solidFill>
                          <a:latin typeface="Century Gothic" panose="020B0502020202020204" pitchFamily="34" charset="0"/>
                        </a:rPr>
                        <a:t>Attività 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extLst>
                  <a:ext uri="{0D108BD9-81ED-4DB2-BD59-A6C34878D82A}">
                    <a16:rowId xmlns:a16="http://schemas.microsoft.com/office/drawing/2014/main" val="699537522"/>
                  </a:ext>
                </a:extLst>
              </a:tr>
              <a:tr h="676656">
                <a:tc>
                  <a:txBody>
                    <a:bodyPr/>
                    <a:lstStyle/>
                    <a:p>
                      <a:pPr algn="ctr" rtl="0">
                        <a:lnSpc>
                          <a:spcPct val="100000"/>
                        </a:lnSpc>
                      </a:pPr>
                      <a:r>
                        <a:rPr lang="it-IT" sz="1600" b="1">
                          <a:solidFill>
                            <a:schemeClr val="bg1"/>
                          </a:solidFill>
                          <a:latin typeface="Century Gothic" panose="020B0502020202020204" pitchFamily="34" charset="0"/>
                        </a:rPr>
                        <a:t>Attività 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extLst>
                  <a:ext uri="{0D108BD9-81ED-4DB2-BD59-A6C34878D82A}">
                    <a16:rowId xmlns:a16="http://schemas.microsoft.com/office/drawing/2014/main" val="3119141191"/>
                  </a:ext>
                </a:extLst>
              </a:tr>
              <a:tr h="676656">
                <a:tc>
                  <a:txBody>
                    <a:bodyPr/>
                    <a:lstStyle/>
                    <a:p>
                      <a:pPr algn="ctr" rtl="0">
                        <a:lnSpc>
                          <a:spcPct val="100000"/>
                        </a:lnSpc>
                      </a:pPr>
                      <a:r>
                        <a:rPr lang="it-IT" sz="1600" b="1">
                          <a:solidFill>
                            <a:schemeClr val="bg1"/>
                          </a:solidFill>
                          <a:latin typeface="Century Gothic" panose="020B0502020202020204" pitchFamily="34" charset="0"/>
                        </a:rPr>
                        <a:t>Attività 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extLst>
                  <a:ext uri="{0D108BD9-81ED-4DB2-BD59-A6C34878D82A}">
                    <a16:rowId xmlns:a16="http://schemas.microsoft.com/office/drawing/2014/main" val="911561401"/>
                  </a:ext>
                </a:extLst>
              </a:tr>
              <a:tr h="676656">
                <a:tc>
                  <a:txBody>
                    <a:bodyPr/>
                    <a:lstStyle/>
                    <a:p>
                      <a:pPr algn="ctr" rtl="0">
                        <a:lnSpc>
                          <a:spcPct val="100000"/>
                        </a:lnSpc>
                      </a:pPr>
                      <a:r>
                        <a:rPr lang="it-IT" sz="1600" b="1">
                          <a:solidFill>
                            <a:schemeClr val="bg1"/>
                          </a:solidFill>
                          <a:latin typeface="Century Gothic" panose="020B0502020202020204" pitchFamily="34" charset="0"/>
                        </a:rPr>
                        <a:t>Attività 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extLst>
                  <a:ext uri="{0D108BD9-81ED-4DB2-BD59-A6C34878D82A}">
                    <a16:rowId xmlns:a16="http://schemas.microsoft.com/office/drawing/2014/main" val="4294209273"/>
                  </a:ext>
                </a:extLst>
              </a:tr>
              <a:tr h="676656">
                <a:tc>
                  <a:txBody>
                    <a:bodyPr/>
                    <a:lstStyle/>
                    <a:p>
                      <a:pPr algn="ctr" rtl="0">
                        <a:lnSpc>
                          <a:spcPct val="100000"/>
                        </a:lnSpc>
                      </a:pPr>
                      <a:r>
                        <a:rPr lang="it-IT" sz="1600" b="1">
                          <a:solidFill>
                            <a:schemeClr val="bg1"/>
                          </a:solidFill>
                          <a:latin typeface="Century Gothic" panose="020B0502020202020204" pitchFamily="34" charset="0"/>
                        </a:rPr>
                        <a:t>Attività 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extLst>
                  <a:ext uri="{0D108BD9-81ED-4DB2-BD59-A6C34878D82A}">
                    <a16:rowId xmlns:a16="http://schemas.microsoft.com/office/drawing/2014/main" val="2231338756"/>
                  </a:ext>
                </a:extLst>
              </a:tr>
            </a:tbl>
          </a:graphicData>
        </a:graphic>
      </p:graphicFrame>
      <p:sp>
        <p:nvSpPr>
          <p:cNvPr id="10" name="Rectangle 9">
            <a:extLst>
              <a:ext uri="{FF2B5EF4-FFF2-40B4-BE49-F238E27FC236}">
                <a16:creationId xmlns:a16="http://schemas.microsoft.com/office/drawing/2014/main" id="{D517DF59-F5DC-E5EE-351D-14E0A20FBE7B}"/>
              </a:ext>
            </a:extLst>
          </p:cNvPr>
          <p:cNvSpPr/>
          <p:nvPr/>
        </p:nvSpPr>
        <p:spPr>
          <a:xfrm>
            <a:off x="1887597" y="997599"/>
            <a:ext cx="2600427" cy="320040"/>
          </a:xfrm>
          <a:prstGeom prst="rect">
            <a:avLst/>
          </a:prstGeom>
          <a:solidFill>
            <a:srgbClr val="AA99F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1200">
                <a:latin typeface="Century Gothic" panose="020B0502020202020204" pitchFamily="34" charset="0"/>
              </a:rPr>
              <a:t>Testo di esempio</a:t>
            </a:r>
          </a:p>
        </p:txBody>
      </p:sp>
      <p:sp>
        <p:nvSpPr>
          <p:cNvPr id="11" name="Rectangle 10">
            <a:extLst>
              <a:ext uri="{FF2B5EF4-FFF2-40B4-BE49-F238E27FC236}">
                <a16:creationId xmlns:a16="http://schemas.microsoft.com/office/drawing/2014/main" id="{6F2BBBDD-668D-F844-433B-894A7E6C9E93}"/>
              </a:ext>
            </a:extLst>
          </p:cNvPr>
          <p:cNvSpPr/>
          <p:nvPr/>
        </p:nvSpPr>
        <p:spPr>
          <a:xfrm>
            <a:off x="3605724" y="1692235"/>
            <a:ext cx="2885611" cy="320040"/>
          </a:xfrm>
          <a:prstGeom prst="rect">
            <a:avLst/>
          </a:prstGeom>
          <a:solidFill>
            <a:srgbClr val="4DBF9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1200">
                <a:latin typeface="Century Gothic" panose="020B0502020202020204" pitchFamily="34" charset="0"/>
              </a:rPr>
              <a:t>Testo di esempio</a:t>
            </a:r>
          </a:p>
        </p:txBody>
      </p:sp>
      <p:sp>
        <p:nvSpPr>
          <p:cNvPr id="12" name="Rectangle 11">
            <a:extLst>
              <a:ext uri="{FF2B5EF4-FFF2-40B4-BE49-F238E27FC236}">
                <a16:creationId xmlns:a16="http://schemas.microsoft.com/office/drawing/2014/main" id="{03869455-D81E-5308-55A4-A5E18AF02BF8}"/>
              </a:ext>
            </a:extLst>
          </p:cNvPr>
          <p:cNvSpPr/>
          <p:nvPr/>
        </p:nvSpPr>
        <p:spPr>
          <a:xfrm>
            <a:off x="5698674" y="2363303"/>
            <a:ext cx="2600427" cy="320040"/>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1200" dirty="0">
                <a:latin typeface="Century Gothic" panose="020B0502020202020204" pitchFamily="34" charset="0"/>
              </a:rPr>
              <a:t>Testo di esempio</a:t>
            </a:r>
          </a:p>
        </p:txBody>
      </p:sp>
      <p:sp>
        <p:nvSpPr>
          <p:cNvPr id="13" name="Rectangle 12">
            <a:extLst>
              <a:ext uri="{FF2B5EF4-FFF2-40B4-BE49-F238E27FC236}">
                <a16:creationId xmlns:a16="http://schemas.microsoft.com/office/drawing/2014/main" id="{226DB651-CA10-6189-6221-FE10C6003183}"/>
              </a:ext>
            </a:extLst>
          </p:cNvPr>
          <p:cNvSpPr/>
          <p:nvPr/>
        </p:nvSpPr>
        <p:spPr>
          <a:xfrm>
            <a:off x="3605724" y="3035831"/>
            <a:ext cx="2749809" cy="320040"/>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1200">
                <a:latin typeface="Century Gothic" panose="020B0502020202020204" pitchFamily="34" charset="0"/>
              </a:rPr>
              <a:t>Testo di esempio</a:t>
            </a:r>
          </a:p>
        </p:txBody>
      </p:sp>
      <p:sp>
        <p:nvSpPr>
          <p:cNvPr id="14" name="Rectangle 13">
            <a:extLst>
              <a:ext uri="{FF2B5EF4-FFF2-40B4-BE49-F238E27FC236}">
                <a16:creationId xmlns:a16="http://schemas.microsoft.com/office/drawing/2014/main" id="{20F0B14E-D17C-4B29-19C2-BE26DCFDB6ED}"/>
              </a:ext>
            </a:extLst>
          </p:cNvPr>
          <p:cNvSpPr/>
          <p:nvPr/>
        </p:nvSpPr>
        <p:spPr>
          <a:xfrm>
            <a:off x="7496269" y="3720395"/>
            <a:ext cx="2109457" cy="320040"/>
          </a:xfrm>
          <a:prstGeom prst="rect">
            <a:avLst/>
          </a:prstGeom>
          <a:solidFill>
            <a:srgbClr val="4DBF9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1200">
                <a:latin typeface="Century Gothic" panose="020B0502020202020204" pitchFamily="34" charset="0"/>
              </a:rPr>
              <a:t>Testo di esempio</a:t>
            </a:r>
          </a:p>
        </p:txBody>
      </p:sp>
      <p:sp>
        <p:nvSpPr>
          <p:cNvPr id="15" name="Rectangle 14">
            <a:extLst>
              <a:ext uri="{FF2B5EF4-FFF2-40B4-BE49-F238E27FC236}">
                <a16:creationId xmlns:a16="http://schemas.microsoft.com/office/drawing/2014/main" id="{E91CEFDD-D174-8A6A-0BC3-375159DEB0E7}"/>
              </a:ext>
            </a:extLst>
          </p:cNvPr>
          <p:cNvSpPr/>
          <p:nvPr/>
        </p:nvSpPr>
        <p:spPr>
          <a:xfrm>
            <a:off x="9201144" y="4394603"/>
            <a:ext cx="1355198" cy="320040"/>
          </a:xfrm>
          <a:prstGeom prst="rect">
            <a:avLst/>
          </a:prstGeom>
          <a:solidFill>
            <a:srgbClr val="AA99F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rtl="0"/>
            <a:r>
              <a:rPr lang="it-IT" sz="1200" dirty="0">
                <a:latin typeface="Century Gothic" panose="020B0502020202020204" pitchFamily="34" charset="0"/>
              </a:rPr>
              <a:t>Testo di esempio</a:t>
            </a:r>
          </a:p>
        </p:txBody>
      </p:sp>
      <p:sp>
        <p:nvSpPr>
          <p:cNvPr id="16" name="Rectangle 15">
            <a:extLst>
              <a:ext uri="{FF2B5EF4-FFF2-40B4-BE49-F238E27FC236}">
                <a16:creationId xmlns:a16="http://schemas.microsoft.com/office/drawing/2014/main" id="{A7D76327-B4F3-6C18-A7C2-D97EFF0EF886}"/>
              </a:ext>
            </a:extLst>
          </p:cNvPr>
          <p:cNvSpPr/>
          <p:nvPr/>
        </p:nvSpPr>
        <p:spPr>
          <a:xfrm>
            <a:off x="10139881" y="5068811"/>
            <a:ext cx="1355198" cy="320040"/>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rtl="0"/>
            <a:r>
              <a:rPr lang="it-IT" sz="1200" dirty="0">
                <a:latin typeface="Century Gothic" panose="020B0502020202020204" pitchFamily="34" charset="0"/>
              </a:rPr>
              <a:t>Testo di esempio</a:t>
            </a:r>
          </a:p>
        </p:txBody>
      </p:sp>
      <p:sp>
        <p:nvSpPr>
          <p:cNvPr id="22" name="5-Point Star 21">
            <a:extLst>
              <a:ext uri="{FF2B5EF4-FFF2-40B4-BE49-F238E27FC236}">
                <a16:creationId xmlns:a16="http://schemas.microsoft.com/office/drawing/2014/main" id="{BF086911-2D74-C621-293F-66B2A7C9491F}"/>
              </a:ext>
            </a:extLst>
          </p:cNvPr>
          <p:cNvSpPr/>
          <p:nvPr/>
        </p:nvSpPr>
        <p:spPr>
          <a:xfrm>
            <a:off x="1728458" y="3081508"/>
            <a:ext cx="217283" cy="214772"/>
          </a:xfrm>
          <a:prstGeom prst="star5">
            <a:avLst/>
          </a:prstGeom>
          <a:solidFill>
            <a:schemeClr val="bg2"/>
          </a:solid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3" name="TextBox 22">
            <a:extLst>
              <a:ext uri="{FF2B5EF4-FFF2-40B4-BE49-F238E27FC236}">
                <a16:creationId xmlns:a16="http://schemas.microsoft.com/office/drawing/2014/main" id="{510CAA56-4256-5A3F-F069-E8F6C8401DC9}"/>
              </a:ext>
            </a:extLst>
          </p:cNvPr>
          <p:cNvSpPr txBox="1"/>
          <p:nvPr/>
        </p:nvSpPr>
        <p:spPr>
          <a:xfrm>
            <a:off x="1945741" y="3056794"/>
            <a:ext cx="1529934" cy="276999"/>
          </a:xfrm>
          <a:prstGeom prst="rect">
            <a:avLst/>
          </a:prstGeom>
          <a:noFill/>
        </p:spPr>
        <p:txBody>
          <a:bodyPr wrap="square" rtlCol="0">
            <a:spAutoFit/>
          </a:bodyPr>
          <a:lstStyle/>
          <a:p>
            <a:pPr rtl="0"/>
            <a:r>
              <a:rPr lang="it-IT" sz="1200" b="1">
                <a:solidFill>
                  <a:schemeClr val="bg2"/>
                </a:solidFill>
                <a:latin typeface="Century Gothic" panose="020B0502020202020204" pitchFamily="34" charset="0"/>
              </a:rPr>
              <a:t>Milestone</a:t>
            </a:r>
          </a:p>
        </p:txBody>
      </p:sp>
      <p:sp>
        <p:nvSpPr>
          <p:cNvPr id="24" name="5-Point Star 23">
            <a:extLst>
              <a:ext uri="{FF2B5EF4-FFF2-40B4-BE49-F238E27FC236}">
                <a16:creationId xmlns:a16="http://schemas.microsoft.com/office/drawing/2014/main" id="{F9C77106-8A22-B465-9CAD-7DF00D2A7334}"/>
              </a:ext>
            </a:extLst>
          </p:cNvPr>
          <p:cNvSpPr/>
          <p:nvPr/>
        </p:nvSpPr>
        <p:spPr>
          <a:xfrm>
            <a:off x="9183863" y="3081508"/>
            <a:ext cx="217283" cy="214772"/>
          </a:xfrm>
          <a:prstGeom prst="star5">
            <a:avLst/>
          </a:prstGeom>
          <a:solidFill>
            <a:schemeClr val="bg2"/>
          </a:solid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5" name="TextBox 24">
            <a:extLst>
              <a:ext uri="{FF2B5EF4-FFF2-40B4-BE49-F238E27FC236}">
                <a16:creationId xmlns:a16="http://schemas.microsoft.com/office/drawing/2014/main" id="{C8F3A9EA-AEE6-0B19-910B-AD2BD4D85D4C}"/>
              </a:ext>
            </a:extLst>
          </p:cNvPr>
          <p:cNvSpPr txBox="1"/>
          <p:nvPr/>
        </p:nvSpPr>
        <p:spPr>
          <a:xfrm>
            <a:off x="9401146" y="3056794"/>
            <a:ext cx="1529934" cy="276999"/>
          </a:xfrm>
          <a:prstGeom prst="rect">
            <a:avLst/>
          </a:prstGeom>
          <a:noFill/>
        </p:spPr>
        <p:txBody>
          <a:bodyPr wrap="square" rtlCol="0">
            <a:spAutoFit/>
          </a:bodyPr>
          <a:lstStyle/>
          <a:p>
            <a:pPr rtl="0"/>
            <a:r>
              <a:rPr lang="it-IT" sz="1200" b="1">
                <a:solidFill>
                  <a:schemeClr val="bg2"/>
                </a:solidFill>
                <a:latin typeface="Century Gothic" panose="020B0502020202020204" pitchFamily="34" charset="0"/>
              </a:rPr>
              <a:t>Milestone</a:t>
            </a:r>
          </a:p>
        </p:txBody>
      </p:sp>
      <p:sp>
        <p:nvSpPr>
          <p:cNvPr id="26" name="5-Point Star 25">
            <a:extLst>
              <a:ext uri="{FF2B5EF4-FFF2-40B4-BE49-F238E27FC236}">
                <a16:creationId xmlns:a16="http://schemas.microsoft.com/office/drawing/2014/main" id="{A2EDFC30-A84C-6628-1CA9-2CE217560F58}"/>
              </a:ext>
            </a:extLst>
          </p:cNvPr>
          <p:cNvSpPr/>
          <p:nvPr/>
        </p:nvSpPr>
        <p:spPr>
          <a:xfrm>
            <a:off x="8516599" y="2396944"/>
            <a:ext cx="217283" cy="214772"/>
          </a:xfrm>
          <a:prstGeom prst="star5">
            <a:avLst/>
          </a:prstGeom>
          <a:solidFill>
            <a:schemeClr val="bg2"/>
          </a:solid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7" name="TextBox 26">
            <a:extLst>
              <a:ext uri="{FF2B5EF4-FFF2-40B4-BE49-F238E27FC236}">
                <a16:creationId xmlns:a16="http://schemas.microsoft.com/office/drawing/2014/main" id="{0EB60B22-491E-2B43-05EE-05C3ABF4EAA0}"/>
              </a:ext>
            </a:extLst>
          </p:cNvPr>
          <p:cNvSpPr txBox="1"/>
          <p:nvPr/>
        </p:nvSpPr>
        <p:spPr>
          <a:xfrm>
            <a:off x="8733882" y="2372230"/>
            <a:ext cx="1529934" cy="276999"/>
          </a:xfrm>
          <a:prstGeom prst="rect">
            <a:avLst/>
          </a:prstGeom>
          <a:noFill/>
        </p:spPr>
        <p:txBody>
          <a:bodyPr wrap="square" rtlCol="0">
            <a:spAutoFit/>
          </a:bodyPr>
          <a:lstStyle/>
          <a:p>
            <a:pPr rtl="0"/>
            <a:r>
              <a:rPr lang="it-IT" sz="1200" b="1">
                <a:solidFill>
                  <a:schemeClr val="bg2"/>
                </a:solidFill>
                <a:latin typeface="Century Gothic" panose="020B0502020202020204" pitchFamily="34" charset="0"/>
              </a:rPr>
              <a:t>Milestone</a:t>
            </a:r>
          </a:p>
        </p:txBody>
      </p:sp>
      <p:sp>
        <p:nvSpPr>
          <p:cNvPr id="28" name="5-Point Star 27">
            <a:extLst>
              <a:ext uri="{FF2B5EF4-FFF2-40B4-BE49-F238E27FC236}">
                <a16:creationId xmlns:a16="http://schemas.microsoft.com/office/drawing/2014/main" id="{C4176FA1-9D73-1FF1-7055-1B8BCDDC1E2B}"/>
              </a:ext>
            </a:extLst>
          </p:cNvPr>
          <p:cNvSpPr/>
          <p:nvPr/>
        </p:nvSpPr>
        <p:spPr>
          <a:xfrm>
            <a:off x="5066250" y="1040304"/>
            <a:ext cx="217283" cy="214772"/>
          </a:xfrm>
          <a:prstGeom prst="star5">
            <a:avLst/>
          </a:prstGeom>
          <a:solidFill>
            <a:schemeClr val="bg2"/>
          </a:solid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9" name="TextBox 28">
            <a:extLst>
              <a:ext uri="{FF2B5EF4-FFF2-40B4-BE49-F238E27FC236}">
                <a16:creationId xmlns:a16="http://schemas.microsoft.com/office/drawing/2014/main" id="{54079B58-B829-0864-65DD-14DDC696F8ED}"/>
              </a:ext>
            </a:extLst>
          </p:cNvPr>
          <p:cNvSpPr txBox="1"/>
          <p:nvPr/>
        </p:nvSpPr>
        <p:spPr>
          <a:xfrm>
            <a:off x="5283533" y="1015590"/>
            <a:ext cx="1529934" cy="276999"/>
          </a:xfrm>
          <a:prstGeom prst="rect">
            <a:avLst/>
          </a:prstGeom>
          <a:noFill/>
        </p:spPr>
        <p:txBody>
          <a:bodyPr wrap="square" rtlCol="0">
            <a:spAutoFit/>
          </a:bodyPr>
          <a:lstStyle/>
          <a:p>
            <a:pPr rtl="0"/>
            <a:r>
              <a:rPr lang="it-IT" sz="1200" b="1">
                <a:solidFill>
                  <a:schemeClr val="bg2"/>
                </a:solidFill>
                <a:latin typeface="Century Gothic" panose="020B0502020202020204" pitchFamily="34" charset="0"/>
              </a:rPr>
              <a:t>Milestone</a:t>
            </a:r>
          </a:p>
        </p:txBody>
      </p:sp>
      <p:sp>
        <p:nvSpPr>
          <p:cNvPr id="30" name="5-Point Star 29">
            <a:extLst>
              <a:ext uri="{FF2B5EF4-FFF2-40B4-BE49-F238E27FC236}">
                <a16:creationId xmlns:a16="http://schemas.microsoft.com/office/drawing/2014/main" id="{1691CF67-5C99-911E-A5D7-C5747281F3F4}"/>
              </a:ext>
            </a:extLst>
          </p:cNvPr>
          <p:cNvSpPr/>
          <p:nvPr/>
        </p:nvSpPr>
        <p:spPr>
          <a:xfrm>
            <a:off x="7751632" y="5108568"/>
            <a:ext cx="217283" cy="214772"/>
          </a:xfrm>
          <a:prstGeom prst="star5">
            <a:avLst/>
          </a:prstGeom>
          <a:solidFill>
            <a:schemeClr val="bg2"/>
          </a:solid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31" name="TextBox 30">
            <a:extLst>
              <a:ext uri="{FF2B5EF4-FFF2-40B4-BE49-F238E27FC236}">
                <a16:creationId xmlns:a16="http://schemas.microsoft.com/office/drawing/2014/main" id="{CAA8524C-7BD6-8290-E422-8C9A29F59760}"/>
              </a:ext>
            </a:extLst>
          </p:cNvPr>
          <p:cNvSpPr txBox="1"/>
          <p:nvPr/>
        </p:nvSpPr>
        <p:spPr>
          <a:xfrm>
            <a:off x="7968915" y="5083854"/>
            <a:ext cx="1529934" cy="276999"/>
          </a:xfrm>
          <a:prstGeom prst="rect">
            <a:avLst/>
          </a:prstGeom>
          <a:noFill/>
        </p:spPr>
        <p:txBody>
          <a:bodyPr wrap="square" rtlCol="0">
            <a:spAutoFit/>
          </a:bodyPr>
          <a:lstStyle/>
          <a:p>
            <a:pPr rtl="0"/>
            <a:r>
              <a:rPr lang="it-IT" sz="1200" b="1">
                <a:solidFill>
                  <a:schemeClr val="bg2"/>
                </a:solidFill>
                <a:latin typeface="Century Gothic" panose="020B0502020202020204" pitchFamily="34" charset="0"/>
              </a:rPr>
              <a:t>Milestone</a:t>
            </a:r>
          </a:p>
        </p:txBody>
      </p:sp>
      <p:sp>
        <p:nvSpPr>
          <p:cNvPr id="32" name="Rectangle 31">
            <a:extLst>
              <a:ext uri="{FF2B5EF4-FFF2-40B4-BE49-F238E27FC236}">
                <a16:creationId xmlns:a16="http://schemas.microsoft.com/office/drawing/2014/main" id="{320FB56F-4D65-90CC-655F-BFEF88933D08}"/>
              </a:ext>
            </a:extLst>
          </p:cNvPr>
          <p:cNvSpPr/>
          <p:nvPr/>
        </p:nvSpPr>
        <p:spPr>
          <a:xfrm>
            <a:off x="8871121" y="5737454"/>
            <a:ext cx="2109457" cy="320040"/>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1200">
                <a:latin typeface="Century Gothic" panose="020B0502020202020204" pitchFamily="34" charset="0"/>
              </a:rPr>
              <a:t>Testo di esempio</a:t>
            </a:r>
          </a:p>
        </p:txBody>
      </p:sp>
    </p:spTree>
    <p:extLst>
      <p:ext uri="{BB962C8B-B14F-4D97-AF65-F5344CB8AC3E}">
        <p14:creationId xmlns:p14="http://schemas.microsoft.com/office/powerpoint/2010/main" val="161920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Motivo a strisce blu su sfondo nero">
            <a:extLst>
              <a:ext uri="{FF2B5EF4-FFF2-40B4-BE49-F238E27FC236}">
                <a16:creationId xmlns:a16="http://schemas.microsoft.com/office/drawing/2014/main" id="{289463AF-BC84-A83A-2D66-4C3E6254B28E}"/>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a:ext>
            </a:extLst>
          </a:blip>
          <a:srcRect/>
          <a:stretch/>
        </p:blipFill>
        <p:spPr>
          <a:xfrm>
            <a:off x="0" y="1"/>
            <a:ext cx="12192000" cy="6857999"/>
          </a:xfrm>
          <a:prstGeom prst="rect">
            <a:avLst/>
          </a:prstGeom>
        </p:spPr>
      </p:pic>
      <p:sp>
        <p:nvSpPr>
          <p:cNvPr id="28" name="Google Shape;101;p2">
            <a:extLst>
              <a:ext uri="{FF2B5EF4-FFF2-40B4-BE49-F238E27FC236}">
                <a16:creationId xmlns:a16="http://schemas.microsoft.com/office/drawing/2014/main" id="{BF862D7C-37BC-79B4-0B63-D6AAD5AB0725}"/>
              </a:ext>
            </a:extLst>
          </p:cNvPr>
          <p:cNvSpPr txBox="1"/>
          <p:nvPr/>
        </p:nvSpPr>
        <p:spPr>
          <a:xfrm>
            <a:off x="5721915" y="6350369"/>
            <a:ext cx="6372665" cy="424732"/>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it-IT" sz="1800" b="1">
                <a:solidFill>
                  <a:schemeClr val="bg1"/>
                </a:solidFill>
                <a:latin typeface="Century Gothic"/>
                <a:ea typeface="Century Gothic"/>
                <a:cs typeface="Century Gothic"/>
                <a:sym typeface="Century Gothic"/>
              </a:rPr>
              <a:t>Versioni</a:t>
            </a:r>
          </a:p>
        </p:txBody>
      </p:sp>
      <p:graphicFrame>
        <p:nvGraphicFramePr>
          <p:cNvPr id="2" name="Table 2">
            <a:extLst>
              <a:ext uri="{FF2B5EF4-FFF2-40B4-BE49-F238E27FC236}">
                <a16:creationId xmlns:a16="http://schemas.microsoft.com/office/drawing/2014/main" id="{C6FB717E-A1F6-C5B8-4B15-65947A89ED9C}"/>
              </a:ext>
            </a:extLst>
          </p:cNvPr>
          <p:cNvGraphicFramePr>
            <a:graphicFrameLocks noGrp="1"/>
          </p:cNvGraphicFramePr>
          <p:nvPr>
            <p:extLst>
              <p:ext uri="{D42A27DB-BD31-4B8C-83A1-F6EECF244321}">
                <p14:modId xmlns:p14="http://schemas.microsoft.com/office/powerpoint/2010/main" val="2915256526"/>
              </p:ext>
            </p:extLst>
          </p:nvPr>
        </p:nvGraphicFramePr>
        <p:xfrm>
          <a:off x="152400" y="232430"/>
          <a:ext cx="11887200" cy="6035040"/>
        </p:xfrm>
        <a:graphic>
          <a:graphicData uri="http://schemas.openxmlformats.org/drawingml/2006/table">
            <a:tbl>
              <a:tblPr firstRow="1">
                <a:tableStyleId>{5C22544A-7EE6-4342-B048-85BDC9FD1C3A}</a:tableStyleId>
              </a:tblPr>
              <a:tblGrid>
                <a:gridCol w="548640">
                  <a:extLst>
                    <a:ext uri="{9D8B030D-6E8A-4147-A177-3AD203B41FA5}">
                      <a16:colId xmlns:a16="http://schemas.microsoft.com/office/drawing/2014/main" val="602210714"/>
                    </a:ext>
                  </a:extLst>
                </a:gridCol>
                <a:gridCol w="2834640">
                  <a:extLst>
                    <a:ext uri="{9D8B030D-6E8A-4147-A177-3AD203B41FA5}">
                      <a16:colId xmlns:a16="http://schemas.microsoft.com/office/drawing/2014/main" val="1817390762"/>
                    </a:ext>
                  </a:extLst>
                </a:gridCol>
                <a:gridCol w="2834640">
                  <a:extLst>
                    <a:ext uri="{9D8B030D-6E8A-4147-A177-3AD203B41FA5}">
                      <a16:colId xmlns:a16="http://schemas.microsoft.com/office/drawing/2014/main" val="1546263835"/>
                    </a:ext>
                  </a:extLst>
                </a:gridCol>
                <a:gridCol w="2834640">
                  <a:extLst>
                    <a:ext uri="{9D8B030D-6E8A-4147-A177-3AD203B41FA5}">
                      <a16:colId xmlns:a16="http://schemas.microsoft.com/office/drawing/2014/main" val="187052363"/>
                    </a:ext>
                  </a:extLst>
                </a:gridCol>
                <a:gridCol w="2834640">
                  <a:extLst>
                    <a:ext uri="{9D8B030D-6E8A-4147-A177-3AD203B41FA5}">
                      <a16:colId xmlns:a16="http://schemas.microsoft.com/office/drawing/2014/main" val="3893106002"/>
                    </a:ext>
                  </a:extLst>
                </a:gridCol>
              </a:tblGrid>
              <a:tr h="548640">
                <a:tc>
                  <a:txBody>
                    <a:bodyPr/>
                    <a:lstStyle/>
                    <a:p>
                      <a:pPr algn="r">
                        <a:lnSpc>
                          <a:spcPct val="100000"/>
                        </a:lnSpc>
                      </a:pPr>
                      <a:endParaRPr lang="en-US" sz="1000" dirty="0">
                        <a:solidFill>
                          <a:schemeClr val="tx1"/>
                        </a:solidFill>
                        <a:latin typeface="Century Gothic" panose="020B0502020202020204" pitchFamily="34" charset="0"/>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100000"/>
                        </a:lnSpc>
                      </a:pPr>
                      <a:r>
                        <a:rPr lang="it-IT" sz="1600">
                          <a:solidFill>
                            <a:schemeClr val="bg1"/>
                          </a:solidFill>
                          <a:latin typeface="Century Gothic" panose="020B0502020202020204" pitchFamily="34" charset="0"/>
                        </a:rPr>
                        <a:t>Versione 1</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kern="1200">
                          <a:solidFill>
                            <a:schemeClr val="bg1"/>
                          </a:solidFill>
                          <a:latin typeface="Century Gothic" panose="020B0502020202020204" pitchFamily="34" charset="0"/>
                          <a:ea typeface="+mn-ea"/>
                          <a:cs typeface="+mn-cs"/>
                        </a:rPr>
                        <a:t>Versione 2</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75000"/>
                        <a:lumOff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kern="1200">
                          <a:solidFill>
                            <a:schemeClr val="bg1"/>
                          </a:solidFill>
                          <a:latin typeface="Century Gothic" panose="020B0502020202020204" pitchFamily="34" charset="0"/>
                          <a:ea typeface="+mn-ea"/>
                          <a:cs typeface="+mn-cs"/>
                        </a:rPr>
                        <a:t>Versione 3</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kern="1200">
                          <a:solidFill>
                            <a:schemeClr val="bg1"/>
                          </a:solidFill>
                          <a:latin typeface="Century Gothic" panose="020B0502020202020204" pitchFamily="34" charset="0"/>
                          <a:ea typeface="+mn-ea"/>
                          <a:cs typeface="+mn-cs"/>
                        </a:rPr>
                        <a:t>Versione 4</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427613129"/>
                  </a:ext>
                </a:extLst>
              </a:tr>
              <a:tr h="1828800">
                <a:tc>
                  <a:txBody>
                    <a:bodyPr/>
                    <a:lstStyle/>
                    <a:p>
                      <a:pPr algn="r" rtl="0">
                        <a:lnSpc>
                          <a:spcPct val="100000"/>
                        </a:lnSpc>
                      </a:pPr>
                      <a:r>
                        <a:rPr lang="it-IT" sz="1600" b="1" dirty="0">
                          <a:solidFill>
                            <a:schemeClr val="bg1"/>
                          </a:solidFill>
                          <a:latin typeface="Century Gothic" panose="020B0502020202020204" pitchFamily="34" charset="0"/>
                        </a:rPr>
                        <a:t>Funzionalità</a:t>
                      </a:r>
                    </a:p>
                  </a:txBody>
                  <a:tcPr marT="502920" vert="vert27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2965858687"/>
                  </a:ext>
                </a:extLst>
              </a:tr>
              <a:tr h="1828800">
                <a:tc>
                  <a:txBody>
                    <a:bodyPr/>
                    <a:lstStyle/>
                    <a:p>
                      <a:pPr algn="ctr" rtl="0">
                        <a:lnSpc>
                          <a:spcPct val="100000"/>
                        </a:lnSpc>
                      </a:pPr>
                      <a:r>
                        <a:rPr lang="it-IT" sz="1600" b="1" kern="1200" dirty="0">
                          <a:solidFill>
                            <a:schemeClr val="bg1"/>
                          </a:solidFill>
                          <a:latin typeface="Century Gothic" panose="020B0502020202020204" pitchFamily="34" charset="0"/>
                          <a:ea typeface="+mn-ea"/>
                          <a:cs typeface="+mn-cs"/>
                        </a:rPr>
                        <a:t>Correzione dei bug</a:t>
                      </a:r>
                    </a:p>
                  </a:txBody>
                  <a:tcPr marT="502920" vert="vert27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4200816345"/>
                  </a:ext>
                </a:extLst>
              </a:tr>
              <a:tr h="1828800">
                <a:tc>
                  <a:txBody>
                    <a:bodyPr/>
                    <a:lstStyle/>
                    <a:p>
                      <a:pPr algn="ctr" rtl="0">
                        <a:lnSpc>
                          <a:spcPct val="100000"/>
                        </a:lnSpc>
                      </a:pPr>
                      <a:r>
                        <a:rPr lang="it-IT" sz="1600" b="1" kern="1200">
                          <a:solidFill>
                            <a:schemeClr val="bg1"/>
                          </a:solidFill>
                          <a:latin typeface="Century Gothic" panose="020B0502020202020204" pitchFamily="34" charset="0"/>
                          <a:ea typeface="+mn-ea"/>
                          <a:cs typeface="+mn-cs"/>
                        </a:rPr>
                        <a:t>Promozione</a:t>
                      </a:r>
                    </a:p>
                  </a:txBody>
                  <a:tcPr marT="182880" vert="vert27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98F73"/>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3A784"/>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C39D"/>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CDEAE"/>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CEDBF"/>
                    </a:solidFill>
                  </a:tcPr>
                </a:tc>
                <a:extLst>
                  <a:ext uri="{0D108BD9-81ED-4DB2-BD59-A6C34878D82A}">
                    <a16:rowId xmlns:a16="http://schemas.microsoft.com/office/drawing/2014/main" val="992502013"/>
                  </a:ext>
                </a:extLst>
              </a:tr>
            </a:tbl>
          </a:graphicData>
        </a:graphic>
      </p:graphicFrame>
      <p:sp>
        <p:nvSpPr>
          <p:cNvPr id="3" name="Rectangle 2">
            <a:extLst>
              <a:ext uri="{FF2B5EF4-FFF2-40B4-BE49-F238E27FC236}">
                <a16:creationId xmlns:a16="http://schemas.microsoft.com/office/drawing/2014/main" id="{A0CB4729-8219-DEC7-4564-765D56ED3AA1}"/>
              </a:ext>
            </a:extLst>
          </p:cNvPr>
          <p:cNvSpPr/>
          <p:nvPr/>
        </p:nvSpPr>
        <p:spPr>
          <a:xfrm>
            <a:off x="861392" y="923709"/>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1400">
                <a:solidFill>
                  <a:schemeClr val="tx1">
                    <a:lumMod val="65000"/>
                    <a:lumOff val="35000"/>
                  </a:schemeClr>
                </a:solidFill>
                <a:latin typeface="Century Gothic" panose="020B0502020202020204" pitchFamily="34" charset="0"/>
              </a:rPr>
              <a:t>Testo di esempio</a:t>
            </a:r>
          </a:p>
        </p:txBody>
      </p:sp>
      <p:sp>
        <p:nvSpPr>
          <p:cNvPr id="4" name="Rectangle 3">
            <a:extLst>
              <a:ext uri="{FF2B5EF4-FFF2-40B4-BE49-F238E27FC236}">
                <a16:creationId xmlns:a16="http://schemas.microsoft.com/office/drawing/2014/main" id="{D54C82CA-7924-848A-10CA-BED49A8F0098}"/>
              </a:ext>
            </a:extLst>
          </p:cNvPr>
          <p:cNvSpPr/>
          <p:nvPr/>
        </p:nvSpPr>
        <p:spPr>
          <a:xfrm>
            <a:off x="861392" y="1470361"/>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1400">
                <a:solidFill>
                  <a:schemeClr val="tx1">
                    <a:lumMod val="65000"/>
                    <a:lumOff val="35000"/>
                  </a:schemeClr>
                </a:solidFill>
                <a:latin typeface="Century Gothic" panose="020B0502020202020204" pitchFamily="34" charset="0"/>
              </a:rPr>
              <a:t>Testo di esempio</a:t>
            </a:r>
          </a:p>
        </p:txBody>
      </p:sp>
      <p:sp>
        <p:nvSpPr>
          <p:cNvPr id="5" name="Rectangle 4">
            <a:extLst>
              <a:ext uri="{FF2B5EF4-FFF2-40B4-BE49-F238E27FC236}">
                <a16:creationId xmlns:a16="http://schemas.microsoft.com/office/drawing/2014/main" id="{68E72CC9-C960-494C-5438-5A80576564AF}"/>
              </a:ext>
            </a:extLst>
          </p:cNvPr>
          <p:cNvSpPr/>
          <p:nvPr/>
        </p:nvSpPr>
        <p:spPr>
          <a:xfrm>
            <a:off x="861392" y="2017014"/>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1400">
                <a:solidFill>
                  <a:schemeClr val="tx1">
                    <a:lumMod val="65000"/>
                    <a:lumOff val="35000"/>
                  </a:schemeClr>
                </a:solidFill>
                <a:latin typeface="Century Gothic" panose="020B0502020202020204" pitchFamily="34" charset="0"/>
              </a:rPr>
              <a:t>Testo di esempio</a:t>
            </a:r>
          </a:p>
        </p:txBody>
      </p:sp>
      <p:sp>
        <p:nvSpPr>
          <p:cNvPr id="6" name="Rectangle 5">
            <a:extLst>
              <a:ext uri="{FF2B5EF4-FFF2-40B4-BE49-F238E27FC236}">
                <a16:creationId xmlns:a16="http://schemas.microsoft.com/office/drawing/2014/main" id="{DE4B19BB-742C-AEE6-D770-7D719697C505}"/>
              </a:ext>
            </a:extLst>
          </p:cNvPr>
          <p:cNvSpPr/>
          <p:nvPr/>
        </p:nvSpPr>
        <p:spPr>
          <a:xfrm>
            <a:off x="3697357" y="923709"/>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1400">
                <a:solidFill>
                  <a:schemeClr val="tx1">
                    <a:lumMod val="65000"/>
                    <a:lumOff val="35000"/>
                  </a:schemeClr>
                </a:solidFill>
                <a:latin typeface="Century Gothic" panose="020B0502020202020204" pitchFamily="34" charset="0"/>
              </a:rPr>
              <a:t>Testo di esempio</a:t>
            </a:r>
          </a:p>
        </p:txBody>
      </p:sp>
      <p:sp>
        <p:nvSpPr>
          <p:cNvPr id="7" name="Rectangle 6">
            <a:extLst>
              <a:ext uri="{FF2B5EF4-FFF2-40B4-BE49-F238E27FC236}">
                <a16:creationId xmlns:a16="http://schemas.microsoft.com/office/drawing/2014/main" id="{387FD28A-6EF6-BEDA-95CE-69F03139F53B}"/>
              </a:ext>
            </a:extLst>
          </p:cNvPr>
          <p:cNvSpPr/>
          <p:nvPr/>
        </p:nvSpPr>
        <p:spPr>
          <a:xfrm>
            <a:off x="3727174" y="1470361"/>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1400">
                <a:solidFill>
                  <a:schemeClr val="tx1">
                    <a:lumMod val="65000"/>
                    <a:lumOff val="35000"/>
                  </a:schemeClr>
                </a:solidFill>
                <a:latin typeface="Century Gothic" panose="020B0502020202020204" pitchFamily="34" charset="0"/>
              </a:rPr>
              <a:t>Testo di esempio</a:t>
            </a:r>
          </a:p>
        </p:txBody>
      </p:sp>
      <p:sp>
        <p:nvSpPr>
          <p:cNvPr id="8" name="Rectangle 7">
            <a:extLst>
              <a:ext uri="{FF2B5EF4-FFF2-40B4-BE49-F238E27FC236}">
                <a16:creationId xmlns:a16="http://schemas.microsoft.com/office/drawing/2014/main" id="{0F1E5E20-B2EA-D32F-AE69-93A1F4A25AC8}"/>
              </a:ext>
            </a:extLst>
          </p:cNvPr>
          <p:cNvSpPr/>
          <p:nvPr/>
        </p:nvSpPr>
        <p:spPr>
          <a:xfrm>
            <a:off x="6530008" y="923709"/>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1400">
                <a:solidFill>
                  <a:schemeClr val="tx1">
                    <a:lumMod val="65000"/>
                    <a:lumOff val="35000"/>
                  </a:schemeClr>
                </a:solidFill>
                <a:latin typeface="Century Gothic" panose="020B0502020202020204" pitchFamily="34" charset="0"/>
              </a:rPr>
              <a:t>Testo di esempio</a:t>
            </a:r>
          </a:p>
        </p:txBody>
      </p:sp>
      <p:sp>
        <p:nvSpPr>
          <p:cNvPr id="9" name="Rectangle 8">
            <a:extLst>
              <a:ext uri="{FF2B5EF4-FFF2-40B4-BE49-F238E27FC236}">
                <a16:creationId xmlns:a16="http://schemas.microsoft.com/office/drawing/2014/main" id="{C3900DD5-798A-4436-E0B1-FD722C20E5D5}"/>
              </a:ext>
            </a:extLst>
          </p:cNvPr>
          <p:cNvSpPr/>
          <p:nvPr/>
        </p:nvSpPr>
        <p:spPr>
          <a:xfrm>
            <a:off x="9362659" y="923709"/>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1400">
                <a:solidFill>
                  <a:schemeClr val="tx1">
                    <a:lumMod val="65000"/>
                    <a:lumOff val="35000"/>
                  </a:schemeClr>
                </a:solidFill>
                <a:latin typeface="Century Gothic" panose="020B0502020202020204" pitchFamily="34" charset="0"/>
              </a:rPr>
              <a:t>Testo di esempio</a:t>
            </a:r>
          </a:p>
        </p:txBody>
      </p:sp>
      <p:sp>
        <p:nvSpPr>
          <p:cNvPr id="10" name="Rectangle 9">
            <a:extLst>
              <a:ext uri="{FF2B5EF4-FFF2-40B4-BE49-F238E27FC236}">
                <a16:creationId xmlns:a16="http://schemas.microsoft.com/office/drawing/2014/main" id="{526EE2CB-4E45-3310-6B79-FEFE2D6B02B2}"/>
              </a:ext>
            </a:extLst>
          </p:cNvPr>
          <p:cNvSpPr/>
          <p:nvPr/>
        </p:nvSpPr>
        <p:spPr>
          <a:xfrm>
            <a:off x="9362659" y="1470361"/>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1400">
                <a:solidFill>
                  <a:schemeClr val="tx1">
                    <a:lumMod val="65000"/>
                    <a:lumOff val="35000"/>
                  </a:schemeClr>
                </a:solidFill>
                <a:latin typeface="Century Gothic" panose="020B0502020202020204" pitchFamily="34" charset="0"/>
              </a:rPr>
              <a:t>Testo di esempio</a:t>
            </a:r>
          </a:p>
        </p:txBody>
      </p:sp>
      <p:sp>
        <p:nvSpPr>
          <p:cNvPr id="11" name="Rectangle 10">
            <a:extLst>
              <a:ext uri="{FF2B5EF4-FFF2-40B4-BE49-F238E27FC236}">
                <a16:creationId xmlns:a16="http://schemas.microsoft.com/office/drawing/2014/main" id="{0E999EEF-7B88-E49D-0BD3-255E88E2E45F}"/>
              </a:ext>
            </a:extLst>
          </p:cNvPr>
          <p:cNvSpPr/>
          <p:nvPr/>
        </p:nvSpPr>
        <p:spPr>
          <a:xfrm>
            <a:off x="861392" y="2732630"/>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1400">
                <a:solidFill>
                  <a:schemeClr val="tx1">
                    <a:lumMod val="65000"/>
                    <a:lumOff val="35000"/>
                  </a:schemeClr>
                </a:solidFill>
                <a:latin typeface="Century Gothic" panose="020B0502020202020204" pitchFamily="34" charset="0"/>
              </a:rPr>
              <a:t>Testo di esempio</a:t>
            </a:r>
          </a:p>
        </p:txBody>
      </p:sp>
      <p:sp>
        <p:nvSpPr>
          <p:cNvPr id="12" name="Rectangle 11">
            <a:extLst>
              <a:ext uri="{FF2B5EF4-FFF2-40B4-BE49-F238E27FC236}">
                <a16:creationId xmlns:a16="http://schemas.microsoft.com/office/drawing/2014/main" id="{F3208853-A1FE-7E45-E034-6A435B2C1434}"/>
              </a:ext>
            </a:extLst>
          </p:cNvPr>
          <p:cNvSpPr/>
          <p:nvPr/>
        </p:nvSpPr>
        <p:spPr>
          <a:xfrm>
            <a:off x="861392" y="3279282"/>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1400">
                <a:solidFill>
                  <a:schemeClr val="tx1">
                    <a:lumMod val="65000"/>
                    <a:lumOff val="35000"/>
                  </a:schemeClr>
                </a:solidFill>
                <a:latin typeface="Century Gothic" panose="020B0502020202020204" pitchFamily="34" charset="0"/>
              </a:rPr>
              <a:t>Testo di esempio</a:t>
            </a:r>
          </a:p>
        </p:txBody>
      </p:sp>
      <p:sp>
        <p:nvSpPr>
          <p:cNvPr id="13" name="Rectangle 12">
            <a:extLst>
              <a:ext uri="{FF2B5EF4-FFF2-40B4-BE49-F238E27FC236}">
                <a16:creationId xmlns:a16="http://schemas.microsoft.com/office/drawing/2014/main" id="{53073A69-06AD-127B-E339-D4E475A971AA}"/>
              </a:ext>
            </a:extLst>
          </p:cNvPr>
          <p:cNvSpPr/>
          <p:nvPr/>
        </p:nvSpPr>
        <p:spPr>
          <a:xfrm>
            <a:off x="3697357" y="2732630"/>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1400">
                <a:solidFill>
                  <a:schemeClr val="tx1">
                    <a:lumMod val="65000"/>
                    <a:lumOff val="35000"/>
                  </a:schemeClr>
                </a:solidFill>
                <a:latin typeface="Century Gothic" panose="020B0502020202020204" pitchFamily="34" charset="0"/>
              </a:rPr>
              <a:t>Testo di esempio</a:t>
            </a:r>
          </a:p>
        </p:txBody>
      </p:sp>
      <p:sp>
        <p:nvSpPr>
          <p:cNvPr id="14" name="Rectangle 13">
            <a:extLst>
              <a:ext uri="{FF2B5EF4-FFF2-40B4-BE49-F238E27FC236}">
                <a16:creationId xmlns:a16="http://schemas.microsoft.com/office/drawing/2014/main" id="{C94B41D4-545A-917E-39B2-D694E63027F9}"/>
              </a:ext>
            </a:extLst>
          </p:cNvPr>
          <p:cNvSpPr/>
          <p:nvPr/>
        </p:nvSpPr>
        <p:spPr>
          <a:xfrm>
            <a:off x="3697357" y="3279282"/>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1400">
                <a:solidFill>
                  <a:schemeClr val="tx1">
                    <a:lumMod val="65000"/>
                    <a:lumOff val="35000"/>
                  </a:schemeClr>
                </a:solidFill>
                <a:latin typeface="Century Gothic" panose="020B0502020202020204" pitchFamily="34" charset="0"/>
              </a:rPr>
              <a:t>Testo di esempio</a:t>
            </a:r>
          </a:p>
        </p:txBody>
      </p:sp>
      <p:sp>
        <p:nvSpPr>
          <p:cNvPr id="15" name="Rectangle 14">
            <a:extLst>
              <a:ext uri="{FF2B5EF4-FFF2-40B4-BE49-F238E27FC236}">
                <a16:creationId xmlns:a16="http://schemas.microsoft.com/office/drawing/2014/main" id="{6A9BAEA6-1FC3-D5DE-5CED-9295E3480D69}"/>
              </a:ext>
            </a:extLst>
          </p:cNvPr>
          <p:cNvSpPr/>
          <p:nvPr/>
        </p:nvSpPr>
        <p:spPr>
          <a:xfrm>
            <a:off x="6530008" y="2732630"/>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1400">
                <a:solidFill>
                  <a:schemeClr val="tx1">
                    <a:lumMod val="65000"/>
                    <a:lumOff val="35000"/>
                  </a:schemeClr>
                </a:solidFill>
                <a:latin typeface="Century Gothic" panose="020B0502020202020204" pitchFamily="34" charset="0"/>
              </a:rPr>
              <a:t>Testo di esempio</a:t>
            </a:r>
          </a:p>
        </p:txBody>
      </p:sp>
      <p:sp>
        <p:nvSpPr>
          <p:cNvPr id="16" name="Rectangle 15">
            <a:extLst>
              <a:ext uri="{FF2B5EF4-FFF2-40B4-BE49-F238E27FC236}">
                <a16:creationId xmlns:a16="http://schemas.microsoft.com/office/drawing/2014/main" id="{9CD0CBEE-C3EB-4E73-C6BA-9CF5D51874AE}"/>
              </a:ext>
            </a:extLst>
          </p:cNvPr>
          <p:cNvSpPr/>
          <p:nvPr/>
        </p:nvSpPr>
        <p:spPr>
          <a:xfrm>
            <a:off x="9362659" y="2732630"/>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1400">
                <a:solidFill>
                  <a:schemeClr val="tx1">
                    <a:lumMod val="65000"/>
                    <a:lumOff val="35000"/>
                  </a:schemeClr>
                </a:solidFill>
                <a:latin typeface="Century Gothic" panose="020B0502020202020204" pitchFamily="34" charset="0"/>
              </a:rPr>
              <a:t>Testo di esempio</a:t>
            </a:r>
          </a:p>
        </p:txBody>
      </p:sp>
      <p:sp>
        <p:nvSpPr>
          <p:cNvPr id="17" name="Rectangle 16">
            <a:extLst>
              <a:ext uri="{FF2B5EF4-FFF2-40B4-BE49-F238E27FC236}">
                <a16:creationId xmlns:a16="http://schemas.microsoft.com/office/drawing/2014/main" id="{9FFCA358-AC0C-5F01-E536-A0B6BFFCBE41}"/>
              </a:ext>
            </a:extLst>
          </p:cNvPr>
          <p:cNvSpPr/>
          <p:nvPr/>
        </p:nvSpPr>
        <p:spPr>
          <a:xfrm>
            <a:off x="861392" y="4581309"/>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1400">
                <a:solidFill>
                  <a:schemeClr val="tx1">
                    <a:lumMod val="65000"/>
                    <a:lumOff val="35000"/>
                  </a:schemeClr>
                </a:solidFill>
                <a:latin typeface="Century Gothic" panose="020B0502020202020204" pitchFamily="34" charset="0"/>
              </a:rPr>
              <a:t>Testo di esempio</a:t>
            </a:r>
          </a:p>
        </p:txBody>
      </p:sp>
      <p:sp>
        <p:nvSpPr>
          <p:cNvPr id="18" name="Rectangle 17">
            <a:extLst>
              <a:ext uri="{FF2B5EF4-FFF2-40B4-BE49-F238E27FC236}">
                <a16:creationId xmlns:a16="http://schemas.microsoft.com/office/drawing/2014/main" id="{4CD52D9F-1311-E49F-99B3-00F31621A03D}"/>
              </a:ext>
            </a:extLst>
          </p:cNvPr>
          <p:cNvSpPr/>
          <p:nvPr/>
        </p:nvSpPr>
        <p:spPr>
          <a:xfrm>
            <a:off x="861392" y="5127961"/>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1400">
                <a:solidFill>
                  <a:schemeClr val="tx1">
                    <a:lumMod val="65000"/>
                    <a:lumOff val="35000"/>
                  </a:schemeClr>
                </a:solidFill>
                <a:latin typeface="Century Gothic" panose="020B0502020202020204" pitchFamily="34" charset="0"/>
              </a:rPr>
              <a:t>Testo di esempio</a:t>
            </a:r>
          </a:p>
        </p:txBody>
      </p:sp>
      <p:sp>
        <p:nvSpPr>
          <p:cNvPr id="19" name="Rectangle 18">
            <a:extLst>
              <a:ext uri="{FF2B5EF4-FFF2-40B4-BE49-F238E27FC236}">
                <a16:creationId xmlns:a16="http://schemas.microsoft.com/office/drawing/2014/main" id="{23B3223B-845F-462A-74C9-F4BDD0D23754}"/>
              </a:ext>
            </a:extLst>
          </p:cNvPr>
          <p:cNvSpPr/>
          <p:nvPr/>
        </p:nvSpPr>
        <p:spPr>
          <a:xfrm>
            <a:off x="861392" y="5674614"/>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1400">
                <a:solidFill>
                  <a:schemeClr val="tx1">
                    <a:lumMod val="65000"/>
                    <a:lumOff val="35000"/>
                  </a:schemeClr>
                </a:solidFill>
                <a:latin typeface="Century Gothic" panose="020B0502020202020204" pitchFamily="34" charset="0"/>
              </a:rPr>
              <a:t>Testo di esempio</a:t>
            </a:r>
          </a:p>
        </p:txBody>
      </p:sp>
      <p:sp>
        <p:nvSpPr>
          <p:cNvPr id="20" name="Rectangle 19">
            <a:extLst>
              <a:ext uri="{FF2B5EF4-FFF2-40B4-BE49-F238E27FC236}">
                <a16:creationId xmlns:a16="http://schemas.microsoft.com/office/drawing/2014/main" id="{B69A3EB2-E908-7563-EDD5-43C64022F41F}"/>
              </a:ext>
            </a:extLst>
          </p:cNvPr>
          <p:cNvSpPr/>
          <p:nvPr/>
        </p:nvSpPr>
        <p:spPr>
          <a:xfrm>
            <a:off x="3697357" y="4581309"/>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1400">
                <a:solidFill>
                  <a:schemeClr val="tx1">
                    <a:lumMod val="65000"/>
                    <a:lumOff val="35000"/>
                  </a:schemeClr>
                </a:solidFill>
                <a:latin typeface="Century Gothic" panose="020B0502020202020204" pitchFamily="34" charset="0"/>
              </a:rPr>
              <a:t>Testo di esempio</a:t>
            </a:r>
          </a:p>
        </p:txBody>
      </p:sp>
      <p:sp>
        <p:nvSpPr>
          <p:cNvPr id="21" name="Rectangle 20">
            <a:extLst>
              <a:ext uri="{FF2B5EF4-FFF2-40B4-BE49-F238E27FC236}">
                <a16:creationId xmlns:a16="http://schemas.microsoft.com/office/drawing/2014/main" id="{D002EF80-FEBC-3BD7-5AC3-9DB10FD8B9E9}"/>
              </a:ext>
            </a:extLst>
          </p:cNvPr>
          <p:cNvSpPr/>
          <p:nvPr/>
        </p:nvSpPr>
        <p:spPr>
          <a:xfrm>
            <a:off x="6530008" y="4581309"/>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1400">
                <a:solidFill>
                  <a:schemeClr val="tx1">
                    <a:lumMod val="65000"/>
                    <a:lumOff val="35000"/>
                  </a:schemeClr>
                </a:solidFill>
                <a:latin typeface="Century Gothic" panose="020B0502020202020204" pitchFamily="34" charset="0"/>
              </a:rPr>
              <a:t>Testo di esempio</a:t>
            </a:r>
          </a:p>
        </p:txBody>
      </p:sp>
      <p:sp>
        <p:nvSpPr>
          <p:cNvPr id="22" name="Rectangle 21">
            <a:extLst>
              <a:ext uri="{FF2B5EF4-FFF2-40B4-BE49-F238E27FC236}">
                <a16:creationId xmlns:a16="http://schemas.microsoft.com/office/drawing/2014/main" id="{03EE2A16-D48F-9F6F-C788-EDA0F815D1C8}"/>
              </a:ext>
            </a:extLst>
          </p:cNvPr>
          <p:cNvSpPr/>
          <p:nvPr/>
        </p:nvSpPr>
        <p:spPr>
          <a:xfrm>
            <a:off x="9362659" y="4581309"/>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1400">
                <a:solidFill>
                  <a:schemeClr val="tx1">
                    <a:lumMod val="65000"/>
                    <a:lumOff val="35000"/>
                  </a:schemeClr>
                </a:solidFill>
                <a:latin typeface="Century Gothic" panose="020B0502020202020204" pitchFamily="34" charset="0"/>
              </a:rPr>
              <a:t>Testo di esempio</a:t>
            </a:r>
          </a:p>
        </p:txBody>
      </p:sp>
      <p:pic>
        <p:nvPicPr>
          <p:cNvPr id="24" name="Graphic 23" descr="Insetto con riempimento a tinta unita">
            <a:extLst>
              <a:ext uri="{FF2B5EF4-FFF2-40B4-BE49-F238E27FC236}">
                <a16:creationId xmlns:a16="http://schemas.microsoft.com/office/drawing/2014/main" id="{EC41378F-4FF3-98CE-1290-ABE9AF6AF38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77475" y="2720518"/>
            <a:ext cx="320040" cy="320040"/>
          </a:xfrm>
          <a:prstGeom prst="rect">
            <a:avLst/>
          </a:prstGeom>
        </p:spPr>
      </p:pic>
      <p:pic>
        <p:nvPicPr>
          <p:cNvPr id="25" name="Graphic 24" descr="Stelle con riempimento a tinta unita">
            <a:extLst>
              <a:ext uri="{FF2B5EF4-FFF2-40B4-BE49-F238E27FC236}">
                <a16:creationId xmlns:a16="http://schemas.microsoft.com/office/drawing/2014/main" id="{2CF66A30-BB70-5AC7-F486-07582FE2973B}"/>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57797" y="860398"/>
            <a:ext cx="359396" cy="359396"/>
          </a:xfrm>
          <a:prstGeom prst="rect">
            <a:avLst/>
          </a:prstGeom>
        </p:spPr>
      </p:pic>
      <p:pic>
        <p:nvPicPr>
          <p:cNvPr id="26" name="Graphic 25" descr="Megafono con riempimento a tinta unita">
            <a:extLst>
              <a:ext uri="{FF2B5EF4-FFF2-40B4-BE49-F238E27FC236}">
                <a16:creationId xmlns:a16="http://schemas.microsoft.com/office/drawing/2014/main" id="{10B798E4-AF62-84CE-1E1A-1683E4B3D9B7}"/>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57797" y="4495477"/>
            <a:ext cx="359396" cy="359396"/>
          </a:xfrm>
          <a:prstGeom prst="rect">
            <a:avLst/>
          </a:prstGeom>
        </p:spPr>
      </p:pic>
    </p:spTree>
    <p:extLst>
      <p:ext uri="{BB962C8B-B14F-4D97-AF65-F5344CB8AC3E}">
        <p14:creationId xmlns:p14="http://schemas.microsoft.com/office/powerpoint/2010/main" val="156985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otivo a strisce blu su sfondo nero">
            <a:extLst>
              <a:ext uri="{FF2B5EF4-FFF2-40B4-BE49-F238E27FC236}">
                <a16:creationId xmlns:a16="http://schemas.microsoft.com/office/drawing/2014/main" id="{5CBA0D2F-9CFE-A932-AF6C-037ABB9222AC}"/>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a:ext>
            </a:extLst>
          </a:blip>
          <a:srcRect/>
          <a:stretch/>
        </p:blipFill>
        <p:spPr>
          <a:xfrm>
            <a:off x="0" y="1"/>
            <a:ext cx="12192000" cy="6857999"/>
          </a:xfrm>
          <a:prstGeom prst="rect">
            <a:avLst/>
          </a:prstGeom>
        </p:spPr>
      </p:pic>
      <p:sp>
        <p:nvSpPr>
          <p:cNvPr id="16" name="Google Shape;101;p2">
            <a:extLst>
              <a:ext uri="{FF2B5EF4-FFF2-40B4-BE49-F238E27FC236}">
                <a16:creationId xmlns:a16="http://schemas.microsoft.com/office/drawing/2014/main" id="{69B4D7AC-C507-B823-4106-D5941DBECAF6}"/>
              </a:ext>
            </a:extLst>
          </p:cNvPr>
          <p:cNvSpPr txBox="1"/>
          <p:nvPr/>
        </p:nvSpPr>
        <p:spPr>
          <a:xfrm>
            <a:off x="5721915" y="6350369"/>
            <a:ext cx="6372665" cy="424732"/>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it-IT" sz="1800" b="1">
                <a:solidFill>
                  <a:schemeClr val="bg1"/>
                </a:solidFill>
                <a:latin typeface="Century Gothic"/>
                <a:ea typeface="Century Gothic"/>
                <a:cs typeface="Century Gothic"/>
                <a:sym typeface="Century Gothic"/>
              </a:rPr>
              <a:t>Caratteristiche principali del prodotto</a:t>
            </a:r>
          </a:p>
        </p:txBody>
      </p:sp>
      <p:sp>
        <p:nvSpPr>
          <p:cNvPr id="3" name="Google Shape;183;p7">
            <a:extLst>
              <a:ext uri="{FF2B5EF4-FFF2-40B4-BE49-F238E27FC236}">
                <a16:creationId xmlns:a16="http://schemas.microsoft.com/office/drawing/2014/main" id="{8D3AE629-71B7-2F56-C2C3-D83ABB1737E8}"/>
              </a:ext>
            </a:extLst>
          </p:cNvPr>
          <p:cNvSpPr/>
          <p:nvPr/>
        </p:nvSpPr>
        <p:spPr>
          <a:xfrm>
            <a:off x="1074646" y="1282717"/>
            <a:ext cx="2774731" cy="4690559"/>
          </a:xfrm>
          <a:prstGeom prst="roundRect">
            <a:avLst>
              <a:gd name="adj" fmla="val 7576"/>
            </a:avLst>
          </a:prstGeom>
          <a:solidFill>
            <a:schemeClr val="accent4"/>
          </a:solidFill>
          <a:ln>
            <a:noFill/>
          </a:ln>
        </p:spPr>
        <p:txBody>
          <a:bodyPr spcFirstLastPara="1" wrap="square" lIns="274300" tIns="548625" rIns="274300" bIns="182875" anchor="t" anchorCtr="0">
            <a:noAutofit/>
          </a:bodyPr>
          <a:lstStyle/>
          <a:p>
            <a:pPr marL="285750" marR="0" lvl="0" indent="-285750" algn="l" rtl="0">
              <a:lnSpc>
                <a:spcPct val="100000"/>
              </a:lnSpc>
              <a:spcBef>
                <a:spcPts val="0"/>
              </a:spcBef>
              <a:spcAft>
                <a:spcPts val="0"/>
              </a:spcAft>
              <a:buClr>
                <a:schemeClr val="lt1"/>
              </a:buClr>
              <a:buSzPts val="1600"/>
              <a:buFont typeface="Arial"/>
              <a:buChar char="•"/>
            </a:pPr>
            <a:r>
              <a:rPr lang="it-IT" sz="1600" b="0">
                <a:solidFill>
                  <a:schemeClr val="lt1"/>
                </a:solidFill>
                <a:latin typeface="Century Gothic"/>
                <a:ea typeface="Century Gothic"/>
                <a:cs typeface="Century Gothic"/>
                <a:sym typeface="Century Gothic"/>
              </a:rPr>
              <a:t>Testo di esempio</a:t>
            </a:r>
          </a:p>
          <a:p>
            <a:pPr marL="285750" marR="0" lvl="0" indent="-184150" algn="l" rtl="0">
              <a:lnSpc>
                <a:spcPct val="100000"/>
              </a:lnSpc>
              <a:spcBef>
                <a:spcPts val="0"/>
              </a:spcBef>
              <a:spcAft>
                <a:spcPts val="0"/>
              </a:spcAft>
              <a:buClr>
                <a:schemeClr val="lt1"/>
              </a:buClr>
              <a:buSzPts val="1600"/>
              <a:buFont typeface="Arial"/>
              <a:buNone/>
            </a:pPr>
            <a:endParaRPr sz="1600" b="0" dirty="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it-IT" sz="1600" b="0">
                <a:solidFill>
                  <a:schemeClr val="lt1"/>
                </a:solidFill>
                <a:latin typeface="Century Gothic"/>
                <a:ea typeface="Century Gothic"/>
                <a:cs typeface="Century Gothic"/>
                <a:sym typeface="Century Gothic"/>
              </a:rPr>
              <a:t>Testo di esempio</a:t>
            </a:r>
          </a:p>
          <a:p>
            <a:pPr marL="285750" marR="0" lvl="0" indent="-184150" algn="l" rtl="0">
              <a:lnSpc>
                <a:spcPct val="100000"/>
              </a:lnSpc>
              <a:spcBef>
                <a:spcPts val="0"/>
              </a:spcBef>
              <a:spcAft>
                <a:spcPts val="0"/>
              </a:spcAft>
              <a:buClr>
                <a:schemeClr val="lt1"/>
              </a:buClr>
              <a:buSzPts val="1600"/>
              <a:buFont typeface="Arial"/>
              <a:buNone/>
            </a:pPr>
            <a:endParaRPr sz="1600" dirty="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it-IT" sz="1600" b="0">
                <a:solidFill>
                  <a:schemeClr val="lt1"/>
                </a:solidFill>
                <a:latin typeface="Century Gothic"/>
                <a:ea typeface="Century Gothic"/>
                <a:cs typeface="Century Gothic"/>
                <a:sym typeface="Century Gothic"/>
              </a:rPr>
              <a:t>Testo di esempio</a:t>
            </a:r>
          </a:p>
          <a:p>
            <a:pPr marL="285750" marR="0" lvl="0" indent="-184150" algn="l" rtl="0">
              <a:lnSpc>
                <a:spcPct val="100000"/>
              </a:lnSpc>
              <a:spcBef>
                <a:spcPts val="0"/>
              </a:spcBef>
              <a:spcAft>
                <a:spcPts val="0"/>
              </a:spcAft>
              <a:buClr>
                <a:schemeClr val="lt1"/>
              </a:buClr>
              <a:buSzPts val="1600"/>
              <a:buFont typeface="Arial"/>
              <a:buNone/>
            </a:pPr>
            <a:endParaRPr sz="1600" dirty="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it-IT" sz="1600" b="0">
                <a:solidFill>
                  <a:schemeClr val="lt1"/>
                </a:solidFill>
                <a:latin typeface="Century Gothic"/>
                <a:ea typeface="Century Gothic"/>
                <a:cs typeface="Century Gothic"/>
                <a:sym typeface="Century Gothic"/>
              </a:rPr>
              <a:t>Testo di esempio</a:t>
            </a:r>
          </a:p>
          <a:p>
            <a:pPr marL="285750" marR="0" lvl="0" indent="-285750" algn="l" rtl="0">
              <a:lnSpc>
                <a:spcPct val="100000"/>
              </a:lnSpc>
              <a:spcBef>
                <a:spcPts val="0"/>
              </a:spcBef>
              <a:spcAft>
                <a:spcPts val="0"/>
              </a:spcAft>
              <a:buClr>
                <a:schemeClr val="lt1"/>
              </a:buClr>
              <a:buSzPts val="1600"/>
              <a:buFont typeface="Arial"/>
              <a:buChar char="•"/>
            </a:pPr>
            <a:endParaRPr lang="en-US" sz="1600" dirty="0">
              <a:solidFill>
                <a:schemeClr val="lt1"/>
              </a:solidFill>
              <a:latin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it-IT" sz="1600" b="0">
                <a:solidFill>
                  <a:schemeClr val="lt1"/>
                </a:solidFill>
                <a:latin typeface="Century Gothic"/>
                <a:ea typeface="Century Gothic"/>
                <a:cs typeface="Century Gothic"/>
                <a:sym typeface="Century Gothic"/>
              </a:rPr>
              <a:t>Testo di esempio</a:t>
            </a:r>
          </a:p>
          <a:p>
            <a:pPr marL="285750" marR="0" lvl="0" indent="-184150" algn="l" rtl="0">
              <a:lnSpc>
                <a:spcPct val="100000"/>
              </a:lnSpc>
              <a:spcBef>
                <a:spcPts val="0"/>
              </a:spcBef>
              <a:spcAft>
                <a:spcPts val="0"/>
              </a:spcAft>
              <a:buClr>
                <a:schemeClr val="lt1"/>
              </a:buClr>
              <a:buSzPts val="1600"/>
              <a:buFont typeface="Arial"/>
              <a:buNone/>
            </a:pPr>
            <a:endParaRPr lang="en-US" sz="1600" dirty="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it-IT" sz="1600" b="0">
                <a:solidFill>
                  <a:schemeClr val="lt1"/>
                </a:solidFill>
                <a:latin typeface="Century Gothic"/>
                <a:ea typeface="Century Gothic"/>
                <a:cs typeface="Century Gothic"/>
                <a:sym typeface="Century Gothic"/>
              </a:rPr>
              <a:t>Testo di esempio</a:t>
            </a:r>
          </a:p>
          <a:p>
            <a:pPr marL="285750" marR="0" lvl="0" indent="-184150" algn="l" rtl="0">
              <a:lnSpc>
                <a:spcPct val="100000"/>
              </a:lnSpc>
              <a:spcBef>
                <a:spcPts val="0"/>
              </a:spcBef>
              <a:spcAft>
                <a:spcPts val="0"/>
              </a:spcAft>
              <a:buClr>
                <a:schemeClr val="lt1"/>
              </a:buClr>
              <a:buSzPts val="1600"/>
              <a:buFont typeface="Arial"/>
              <a:buNone/>
            </a:pPr>
            <a:endParaRPr lang="en-US" sz="1600" dirty="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it-IT" sz="1600" b="0">
                <a:solidFill>
                  <a:schemeClr val="lt1"/>
                </a:solidFill>
                <a:latin typeface="Century Gothic"/>
                <a:ea typeface="Century Gothic"/>
                <a:cs typeface="Century Gothic"/>
                <a:sym typeface="Century Gothic"/>
              </a:rPr>
              <a:t>Testo di esempio</a:t>
            </a:r>
          </a:p>
          <a:p>
            <a:pPr marL="285750" marR="0" lvl="0" indent="-285750" algn="l" rtl="0">
              <a:lnSpc>
                <a:spcPct val="100000"/>
              </a:lnSpc>
              <a:spcBef>
                <a:spcPts val="0"/>
              </a:spcBef>
              <a:spcAft>
                <a:spcPts val="0"/>
              </a:spcAft>
              <a:buClr>
                <a:schemeClr val="lt1"/>
              </a:buClr>
              <a:buSzPts val="1600"/>
              <a:buFont typeface="Arial"/>
              <a:buChar char="•"/>
            </a:pPr>
            <a:endParaRPr lang="en-US" dirty="0"/>
          </a:p>
          <a:p>
            <a:pPr marL="285750" marR="0" lvl="0" indent="-184150" algn="l" rtl="0">
              <a:lnSpc>
                <a:spcPct val="100000"/>
              </a:lnSpc>
              <a:spcBef>
                <a:spcPts val="0"/>
              </a:spcBef>
              <a:spcAft>
                <a:spcPts val="0"/>
              </a:spcAft>
              <a:buClr>
                <a:schemeClr val="lt1"/>
              </a:buClr>
              <a:buSzPts val="1600"/>
              <a:buFont typeface="Arial"/>
              <a:buNone/>
            </a:pPr>
            <a:endParaRPr sz="1600" b="0" dirty="0">
              <a:solidFill>
                <a:schemeClr val="lt1"/>
              </a:solidFill>
              <a:latin typeface="Century Gothic"/>
              <a:ea typeface="Century Gothic"/>
              <a:cs typeface="Century Gothic"/>
              <a:sym typeface="Century Gothic"/>
            </a:endParaRPr>
          </a:p>
        </p:txBody>
      </p:sp>
      <p:sp>
        <p:nvSpPr>
          <p:cNvPr id="6" name="Google Shape;186;p7">
            <a:extLst>
              <a:ext uri="{FF2B5EF4-FFF2-40B4-BE49-F238E27FC236}">
                <a16:creationId xmlns:a16="http://schemas.microsoft.com/office/drawing/2014/main" id="{0371E4A4-8B0D-05AC-30A4-078B9E24B7EF}"/>
              </a:ext>
            </a:extLst>
          </p:cNvPr>
          <p:cNvSpPr/>
          <p:nvPr/>
        </p:nvSpPr>
        <p:spPr>
          <a:xfrm>
            <a:off x="4708634" y="1282717"/>
            <a:ext cx="2774731" cy="4690559"/>
          </a:xfrm>
          <a:prstGeom prst="roundRect">
            <a:avLst>
              <a:gd name="adj" fmla="val 8334"/>
            </a:avLst>
          </a:prstGeom>
          <a:solidFill>
            <a:srgbClr val="AA99F9"/>
          </a:solidFill>
          <a:ln>
            <a:noFill/>
          </a:ln>
        </p:spPr>
        <p:txBody>
          <a:bodyPr spcFirstLastPara="1" wrap="square" lIns="274300" tIns="548625" rIns="274300" bIns="182875" anchor="t" anchorCtr="0">
            <a:noAutofit/>
          </a:bodyPr>
          <a:lstStyle/>
          <a:p>
            <a:pPr marL="285750" marR="0" lvl="0" indent="-285750" algn="l" rtl="0">
              <a:lnSpc>
                <a:spcPct val="100000"/>
              </a:lnSpc>
              <a:spcBef>
                <a:spcPts val="0"/>
              </a:spcBef>
              <a:spcAft>
                <a:spcPts val="0"/>
              </a:spcAft>
              <a:buClr>
                <a:schemeClr val="lt1"/>
              </a:buClr>
              <a:buSzPts val="1600"/>
              <a:buFont typeface="Arial"/>
              <a:buChar char="•"/>
            </a:pPr>
            <a:r>
              <a:rPr lang="it-IT" sz="1600" b="0">
                <a:solidFill>
                  <a:schemeClr val="lt1"/>
                </a:solidFill>
                <a:latin typeface="Century Gothic"/>
                <a:ea typeface="Century Gothic"/>
                <a:cs typeface="Century Gothic"/>
                <a:sym typeface="Century Gothic"/>
              </a:rPr>
              <a:t>Testo di esempio</a:t>
            </a:r>
          </a:p>
          <a:p>
            <a:pPr marL="285750" marR="0" lvl="0" indent="-184150" algn="l" rtl="0">
              <a:lnSpc>
                <a:spcPct val="100000"/>
              </a:lnSpc>
              <a:spcBef>
                <a:spcPts val="0"/>
              </a:spcBef>
              <a:spcAft>
                <a:spcPts val="0"/>
              </a:spcAft>
              <a:buClr>
                <a:schemeClr val="lt1"/>
              </a:buClr>
              <a:buSzPts val="1600"/>
              <a:buFont typeface="Arial"/>
              <a:buNone/>
            </a:pPr>
            <a:endParaRPr lang="en-US" sz="1600" b="0" dirty="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it-IT" sz="1600" b="0">
                <a:solidFill>
                  <a:schemeClr val="lt1"/>
                </a:solidFill>
                <a:latin typeface="Century Gothic"/>
                <a:ea typeface="Century Gothic"/>
                <a:cs typeface="Century Gothic"/>
                <a:sym typeface="Century Gothic"/>
              </a:rPr>
              <a:t>Testo di esempio</a:t>
            </a:r>
          </a:p>
          <a:p>
            <a:pPr marL="285750" marR="0" lvl="0" indent="-184150" algn="l" rtl="0">
              <a:lnSpc>
                <a:spcPct val="100000"/>
              </a:lnSpc>
              <a:spcBef>
                <a:spcPts val="0"/>
              </a:spcBef>
              <a:spcAft>
                <a:spcPts val="0"/>
              </a:spcAft>
              <a:buClr>
                <a:schemeClr val="lt1"/>
              </a:buClr>
              <a:buSzPts val="1600"/>
              <a:buFont typeface="Arial"/>
              <a:buNone/>
            </a:pPr>
            <a:endParaRPr lang="en-US" sz="1600" dirty="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it-IT" sz="1600" b="0">
                <a:solidFill>
                  <a:schemeClr val="lt1"/>
                </a:solidFill>
                <a:latin typeface="Century Gothic"/>
                <a:ea typeface="Century Gothic"/>
                <a:cs typeface="Century Gothic"/>
                <a:sym typeface="Century Gothic"/>
              </a:rPr>
              <a:t>Testo di esempio</a:t>
            </a:r>
          </a:p>
          <a:p>
            <a:pPr marL="285750" marR="0" lvl="0" indent="-184150" algn="l" rtl="0">
              <a:lnSpc>
                <a:spcPct val="100000"/>
              </a:lnSpc>
              <a:spcBef>
                <a:spcPts val="0"/>
              </a:spcBef>
              <a:spcAft>
                <a:spcPts val="0"/>
              </a:spcAft>
              <a:buClr>
                <a:schemeClr val="lt1"/>
              </a:buClr>
              <a:buSzPts val="1600"/>
              <a:buFont typeface="Arial"/>
              <a:buNone/>
            </a:pPr>
            <a:endParaRPr lang="en-US" sz="1600" dirty="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it-IT" sz="1600" b="0">
                <a:solidFill>
                  <a:schemeClr val="lt1"/>
                </a:solidFill>
                <a:latin typeface="Century Gothic"/>
                <a:ea typeface="Century Gothic"/>
                <a:cs typeface="Century Gothic"/>
                <a:sym typeface="Century Gothic"/>
              </a:rPr>
              <a:t>Testo di esempio</a:t>
            </a:r>
          </a:p>
          <a:p>
            <a:pPr marL="285750" marR="0" lvl="0" indent="-285750" algn="l" rtl="0">
              <a:lnSpc>
                <a:spcPct val="100000"/>
              </a:lnSpc>
              <a:spcBef>
                <a:spcPts val="0"/>
              </a:spcBef>
              <a:spcAft>
                <a:spcPts val="0"/>
              </a:spcAft>
              <a:buClr>
                <a:schemeClr val="lt1"/>
              </a:buClr>
              <a:buSzPts val="1600"/>
              <a:buFont typeface="Arial"/>
              <a:buChar char="•"/>
            </a:pPr>
            <a:endParaRPr lang="en-US" sz="1600" dirty="0">
              <a:solidFill>
                <a:schemeClr val="lt1"/>
              </a:solidFill>
              <a:latin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it-IT" sz="1600" b="0">
                <a:solidFill>
                  <a:schemeClr val="lt1"/>
                </a:solidFill>
                <a:latin typeface="Century Gothic"/>
                <a:ea typeface="Century Gothic"/>
                <a:cs typeface="Century Gothic"/>
                <a:sym typeface="Century Gothic"/>
              </a:rPr>
              <a:t>Testo di esempio</a:t>
            </a:r>
          </a:p>
          <a:p>
            <a:pPr marL="285750" marR="0" lvl="0" indent="-184150" algn="l" rtl="0">
              <a:lnSpc>
                <a:spcPct val="100000"/>
              </a:lnSpc>
              <a:spcBef>
                <a:spcPts val="0"/>
              </a:spcBef>
              <a:spcAft>
                <a:spcPts val="0"/>
              </a:spcAft>
              <a:buClr>
                <a:schemeClr val="lt1"/>
              </a:buClr>
              <a:buSzPts val="1600"/>
              <a:buFont typeface="Arial"/>
              <a:buNone/>
            </a:pPr>
            <a:endParaRPr lang="en-US" sz="1600" dirty="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it-IT" sz="1600" b="0">
                <a:solidFill>
                  <a:schemeClr val="lt1"/>
                </a:solidFill>
                <a:latin typeface="Century Gothic"/>
                <a:ea typeface="Century Gothic"/>
                <a:cs typeface="Century Gothic"/>
                <a:sym typeface="Century Gothic"/>
              </a:rPr>
              <a:t>Testo di esempio</a:t>
            </a:r>
          </a:p>
          <a:p>
            <a:pPr marL="285750" marR="0" lvl="0" indent="-184150" algn="l" rtl="0">
              <a:lnSpc>
                <a:spcPct val="100000"/>
              </a:lnSpc>
              <a:spcBef>
                <a:spcPts val="0"/>
              </a:spcBef>
              <a:spcAft>
                <a:spcPts val="0"/>
              </a:spcAft>
              <a:buClr>
                <a:schemeClr val="lt1"/>
              </a:buClr>
              <a:buSzPts val="1600"/>
              <a:buFont typeface="Arial"/>
              <a:buNone/>
            </a:pPr>
            <a:endParaRPr lang="en-US" sz="1600" dirty="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it-IT" sz="1600" b="0">
                <a:solidFill>
                  <a:schemeClr val="lt1"/>
                </a:solidFill>
                <a:latin typeface="Century Gothic"/>
                <a:ea typeface="Century Gothic"/>
                <a:cs typeface="Century Gothic"/>
                <a:sym typeface="Century Gothic"/>
              </a:rPr>
              <a:t>Testo di esempio</a:t>
            </a:r>
          </a:p>
          <a:p>
            <a:pPr marL="285750" marR="0" lvl="0" indent="-285750" algn="l" rtl="0">
              <a:lnSpc>
                <a:spcPct val="100000"/>
              </a:lnSpc>
              <a:spcBef>
                <a:spcPts val="0"/>
              </a:spcBef>
              <a:spcAft>
                <a:spcPts val="0"/>
              </a:spcAft>
              <a:buClr>
                <a:schemeClr val="lt1"/>
              </a:buClr>
              <a:buSzPts val="1600"/>
              <a:buFont typeface="Arial"/>
              <a:buChar char="•"/>
            </a:pPr>
            <a:endParaRPr lang="en-US" sz="1600" dirty="0"/>
          </a:p>
          <a:p>
            <a:pPr marL="285750" marR="0" lvl="0" indent="-184150" algn="l" rtl="0">
              <a:lnSpc>
                <a:spcPct val="100000"/>
              </a:lnSpc>
              <a:spcBef>
                <a:spcPts val="0"/>
              </a:spcBef>
              <a:spcAft>
                <a:spcPts val="0"/>
              </a:spcAft>
              <a:buClr>
                <a:schemeClr val="lt1"/>
              </a:buClr>
              <a:buSzPts val="1600"/>
              <a:buFont typeface="Arial"/>
              <a:buNone/>
            </a:pPr>
            <a:endParaRPr sz="1600" b="0" dirty="0">
              <a:solidFill>
                <a:schemeClr val="lt1"/>
              </a:solidFill>
              <a:latin typeface="Century Gothic"/>
              <a:ea typeface="Century Gothic"/>
              <a:cs typeface="Century Gothic"/>
              <a:sym typeface="Century Gothic"/>
            </a:endParaRPr>
          </a:p>
        </p:txBody>
      </p:sp>
      <p:sp>
        <p:nvSpPr>
          <p:cNvPr id="9" name="Google Shape;189;p7">
            <a:extLst>
              <a:ext uri="{FF2B5EF4-FFF2-40B4-BE49-F238E27FC236}">
                <a16:creationId xmlns:a16="http://schemas.microsoft.com/office/drawing/2014/main" id="{93FD4F4F-C8DB-6EE9-E214-B98531E73B09}"/>
              </a:ext>
            </a:extLst>
          </p:cNvPr>
          <p:cNvSpPr/>
          <p:nvPr/>
        </p:nvSpPr>
        <p:spPr>
          <a:xfrm>
            <a:off x="8342623" y="1282717"/>
            <a:ext cx="2774731" cy="4690559"/>
          </a:xfrm>
          <a:prstGeom prst="roundRect">
            <a:avLst>
              <a:gd name="adj" fmla="val 7576"/>
            </a:avLst>
          </a:prstGeom>
          <a:solidFill>
            <a:schemeClr val="accent5">
              <a:lumMod val="60000"/>
              <a:lumOff val="40000"/>
            </a:schemeClr>
          </a:solidFill>
          <a:ln>
            <a:noFill/>
          </a:ln>
        </p:spPr>
        <p:txBody>
          <a:bodyPr spcFirstLastPara="1" wrap="square" lIns="274300" tIns="548625" rIns="274300" bIns="182875" anchor="t" anchorCtr="0">
            <a:noAutofit/>
          </a:bodyPr>
          <a:lstStyle/>
          <a:p>
            <a:pPr marL="285750" marR="0" lvl="0" indent="-285750" algn="l" rtl="0">
              <a:lnSpc>
                <a:spcPct val="100000"/>
              </a:lnSpc>
              <a:spcBef>
                <a:spcPts val="0"/>
              </a:spcBef>
              <a:spcAft>
                <a:spcPts val="0"/>
              </a:spcAft>
              <a:buClr>
                <a:schemeClr val="lt1"/>
              </a:buClr>
              <a:buSzPts val="1600"/>
              <a:buFont typeface="Arial"/>
              <a:buChar char="•"/>
            </a:pPr>
            <a:r>
              <a:rPr lang="it-IT" sz="1600" b="0">
                <a:solidFill>
                  <a:schemeClr val="lt1"/>
                </a:solidFill>
                <a:latin typeface="Century Gothic"/>
                <a:ea typeface="Century Gothic"/>
                <a:cs typeface="Century Gothic"/>
                <a:sym typeface="Century Gothic"/>
              </a:rPr>
              <a:t>Testo di esempio</a:t>
            </a:r>
          </a:p>
          <a:p>
            <a:pPr marL="285750" marR="0" lvl="0" indent="-184150" algn="l" rtl="0">
              <a:lnSpc>
                <a:spcPct val="100000"/>
              </a:lnSpc>
              <a:spcBef>
                <a:spcPts val="0"/>
              </a:spcBef>
              <a:spcAft>
                <a:spcPts val="0"/>
              </a:spcAft>
              <a:buClr>
                <a:schemeClr val="lt1"/>
              </a:buClr>
              <a:buSzPts val="1600"/>
              <a:buFont typeface="Arial"/>
              <a:buNone/>
            </a:pPr>
            <a:endParaRPr lang="en-US" sz="1600" b="0" dirty="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it-IT" sz="1600" b="0">
                <a:solidFill>
                  <a:schemeClr val="lt1"/>
                </a:solidFill>
                <a:latin typeface="Century Gothic"/>
                <a:ea typeface="Century Gothic"/>
                <a:cs typeface="Century Gothic"/>
                <a:sym typeface="Century Gothic"/>
              </a:rPr>
              <a:t>Testo di esempio</a:t>
            </a:r>
          </a:p>
          <a:p>
            <a:pPr marL="285750" marR="0" lvl="0" indent="-184150" algn="l" rtl="0">
              <a:lnSpc>
                <a:spcPct val="100000"/>
              </a:lnSpc>
              <a:spcBef>
                <a:spcPts val="0"/>
              </a:spcBef>
              <a:spcAft>
                <a:spcPts val="0"/>
              </a:spcAft>
              <a:buClr>
                <a:schemeClr val="lt1"/>
              </a:buClr>
              <a:buSzPts val="1600"/>
              <a:buFont typeface="Arial"/>
              <a:buNone/>
            </a:pPr>
            <a:endParaRPr lang="en-US" sz="1600" dirty="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it-IT" sz="1600" b="0">
                <a:solidFill>
                  <a:schemeClr val="lt1"/>
                </a:solidFill>
                <a:latin typeface="Century Gothic"/>
                <a:ea typeface="Century Gothic"/>
                <a:cs typeface="Century Gothic"/>
                <a:sym typeface="Century Gothic"/>
              </a:rPr>
              <a:t>Testo di esempio</a:t>
            </a:r>
          </a:p>
          <a:p>
            <a:pPr marL="285750" marR="0" lvl="0" indent="-184150" algn="l" rtl="0">
              <a:lnSpc>
                <a:spcPct val="100000"/>
              </a:lnSpc>
              <a:spcBef>
                <a:spcPts val="0"/>
              </a:spcBef>
              <a:spcAft>
                <a:spcPts val="0"/>
              </a:spcAft>
              <a:buClr>
                <a:schemeClr val="lt1"/>
              </a:buClr>
              <a:buSzPts val="1600"/>
              <a:buFont typeface="Arial"/>
              <a:buNone/>
            </a:pPr>
            <a:endParaRPr lang="en-US" sz="1600" dirty="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it-IT" sz="1600" b="0">
                <a:solidFill>
                  <a:schemeClr val="lt1"/>
                </a:solidFill>
                <a:latin typeface="Century Gothic"/>
                <a:ea typeface="Century Gothic"/>
                <a:cs typeface="Century Gothic"/>
                <a:sym typeface="Century Gothic"/>
              </a:rPr>
              <a:t>Testo di esempio</a:t>
            </a:r>
          </a:p>
          <a:p>
            <a:pPr marL="285750" marR="0" lvl="0" indent="-285750" algn="l" rtl="0">
              <a:lnSpc>
                <a:spcPct val="100000"/>
              </a:lnSpc>
              <a:spcBef>
                <a:spcPts val="0"/>
              </a:spcBef>
              <a:spcAft>
                <a:spcPts val="0"/>
              </a:spcAft>
              <a:buClr>
                <a:schemeClr val="lt1"/>
              </a:buClr>
              <a:buSzPts val="1600"/>
              <a:buFont typeface="Arial"/>
              <a:buChar char="•"/>
            </a:pPr>
            <a:endParaRPr lang="en-US" sz="1600" dirty="0">
              <a:solidFill>
                <a:schemeClr val="lt1"/>
              </a:solidFill>
              <a:latin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it-IT" sz="1600" b="0">
                <a:solidFill>
                  <a:schemeClr val="lt1"/>
                </a:solidFill>
                <a:latin typeface="Century Gothic"/>
                <a:ea typeface="Century Gothic"/>
                <a:cs typeface="Century Gothic"/>
                <a:sym typeface="Century Gothic"/>
              </a:rPr>
              <a:t>Testo di esempio</a:t>
            </a:r>
          </a:p>
          <a:p>
            <a:pPr marL="285750" marR="0" lvl="0" indent="-184150" algn="l" rtl="0">
              <a:lnSpc>
                <a:spcPct val="100000"/>
              </a:lnSpc>
              <a:spcBef>
                <a:spcPts val="0"/>
              </a:spcBef>
              <a:spcAft>
                <a:spcPts val="0"/>
              </a:spcAft>
              <a:buClr>
                <a:schemeClr val="lt1"/>
              </a:buClr>
              <a:buSzPts val="1600"/>
              <a:buFont typeface="Arial"/>
              <a:buNone/>
            </a:pPr>
            <a:endParaRPr lang="en-US" sz="1600" dirty="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it-IT" sz="1600" b="0">
                <a:solidFill>
                  <a:schemeClr val="lt1"/>
                </a:solidFill>
                <a:latin typeface="Century Gothic"/>
                <a:ea typeface="Century Gothic"/>
                <a:cs typeface="Century Gothic"/>
                <a:sym typeface="Century Gothic"/>
              </a:rPr>
              <a:t>Testo di esempio</a:t>
            </a:r>
          </a:p>
          <a:p>
            <a:pPr marL="285750" marR="0" lvl="0" indent="-184150" algn="l" rtl="0">
              <a:lnSpc>
                <a:spcPct val="100000"/>
              </a:lnSpc>
              <a:spcBef>
                <a:spcPts val="0"/>
              </a:spcBef>
              <a:spcAft>
                <a:spcPts val="0"/>
              </a:spcAft>
              <a:buClr>
                <a:schemeClr val="lt1"/>
              </a:buClr>
              <a:buSzPts val="1600"/>
              <a:buFont typeface="Arial"/>
              <a:buNone/>
            </a:pPr>
            <a:endParaRPr lang="en-US" sz="1600" dirty="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it-IT" sz="1600" b="0">
                <a:solidFill>
                  <a:schemeClr val="lt1"/>
                </a:solidFill>
                <a:latin typeface="Century Gothic"/>
                <a:ea typeface="Century Gothic"/>
                <a:cs typeface="Century Gothic"/>
                <a:sym typeface="Century Gothic"/>
              </a:rPr>
              <a:t>Testo di esempio</a:t>
            </a:r>
          </a:p>
          <a:p>
            <a:pPr marL="285750" marR="0" lvl="0" indent="-285750" algn="l" rtl="0">
              <a:lnSpc>
                <a:spcPct val="100000"/>
              </a:lnSpc>
              <a:spcBef>
                <a:spcPts val="0"/>
              </a:spcBef>
              <a:spcAft>
                <a:spcPts val="0"/>
              </a:spcAft>
              <a:buClr>
                <a:schemeClr val="lt1"/>
              </a:buClr>
              <a:buSzPts val="1600"/>
              <a:buFont typeface="Arial"/>
              <a:buChar char="•"/>
            </a:pPr>
            <a:endParaRPr lang="en-US" sz="1600" dirty="0"/>
          </a:p>
          <a:p>
            <a:pPr marL="0" marR="0" lvl="0" indent="0" algn="l" rtl="0">
              <a:spcBef>
                <a:spcPts val="0"/>
              </a:spcBef>
              <a:spcAft>
                <a:spcPts val="0"/>
              </a:spcAft>
              <a:buNone/>
            </a:pPr>
            <a:endParaRPr sz="1600" b="0" dirty="0">
              <a:solidFill>
                <a:schemeClr val="lt1"/>
              </a:solidFill>
              <a:latin typeface="Century Gothic"/>
              <a:ea typeface="Century Gothic"/>
              <a:cs typeface="Century Gothic"/>
              <a:sym typeface="Century Gothic"/>
            </a:endParaRPr>
          </a:p>
        </p:txBody>
      </p:sp>
      <p:sp>
        <p:nvSpPr>
          <p:cNvPr id="11" name="Google Shape;195;p7">
            <a:extLst>
              <a:ext uri="{FF2B5EF4-FFF2-40B4-BE49-F238E27FC236}">
                <a16:creationId xmlns:a16="http://schemas.microsoft.com/office/drawing/2014/main" id="{64F5F504-4971-DA1E-D4CF-01281EE6082E}"/>
              </a:ext>
            </a:extLst>
          </p:cNvPr>
          <p:cNvSpPr/>
          <p:nvPr/>
        </p:nvSpPr>
        <p:spPr>
          <a:xfrm>
            <a:off x="1538375" y="977917"/>
            <a:ext cx="1847088" cy="609600"/>
          </a:xfrm>
          <a:prstGeom prst="flowChartTerminator">
            <a:avLst/>
          </a:prstGeom>
          <a:solidFill>
            <a:schemeClr val="accent4"/>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500" b="1" dirty="0">
                <a:solidFill>
                  <a:schemeClr val="lt1"/>
                </a:solidFill>
                <a:latin typeface="Century Gothic"/>
                <a:ea typeface="Century Gothic"/>
                <a:cs typeface="Century Gothic"/>
                <a:sym typeface="Century Gothic"/>
              </a:rPr>
              <a:t>Caratteristica 1</a:t>
            </a:r>
          </a:p>
        </p:txBody>
      </p:sp>
      <p:sp>
        <p:nvSpPr>
          <p:cNvPr id="12" name="Google Shape;196;p7">
            <a:extLst>
              <a:ext uri="{FF2B5EF4-FFF2-40B4-BE49-F238E27FC236}">
                <a16:creationId xmlns:a16="http://schemas.microsoft.com/office/drawing/2014/main" id="{C6C6AC56-E7B5-53BE-15CE-3EA78E02888C}"/>
              </a:ext>
            </a:extLst>
          </p:cNvPr>
          <p:cNvSpPr/>
          <p:nvPr/>
        </p:nvSpPr>
        <p:spPr>
          <a:xfrm>
            <a:off x="5172363" y="977917"/>
            <a:ext cx="1847273" cy="609600"/>
          </a:xfrm>
          <a:prstGeom prst="flowChartTerminator">
            <a:avLst/>
          </a:prstGeom>
          <a:solidFill>
            <a:srgbClr val="AA99F9"/>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rtl="0"/>
            <a:r>
              <a:rPr lang="it-IT" sz="1500" b="1">
                <a:solidFill>
                  <a:schemeClr val="lt1"/>
                </a:solidFill>
                <a:latin typeface="Century Gothic"/>
                <a:ea typeface="Century Gothic"/>
                <a:cs typeface="Century Gothic"/>
                <a:sym typeface="Century Gothic"/>
              </a:rPr>
              <a:t>Caratteristica 2</a:t>
            </a:r>
          </a:p>
        </p:txBody>
      </p:sp>
      <p:sp>
        <p:nvSpPr>
          <p:cNvPr id="13" name="Google Shape;197;p7">
            <a:extLst>
              <a:ext uri="{FF2B5EF4-FFF2-40B4-BE49-F238E27FC236}">
                <a16:creationId xmlns:a16="http://schemas.microsoft.com/office/drawing/2014/main" id="{CE676E28-F128-5629-3E67-05C73BCF8BCD}"/>
              </a:ext>
            </a:extLst>
          </p:cNvPr>
          <p:cNvSpPr/>
          <p:nvPr/>
        </p:nvSpPr>
        <p:spPr>
          <a:xfrm>
            <a:off x="8806352" y="977917"/>
            <a:ext cx="1847273" cy="609600"/>
          </a:xfrm>
          <a:prstGeom prst="flowChartTerminator">
            <a:avLst/>
          </a:prstGeom>
          <a:solidFill>
            <a:schemeClr val="accent5">
              <a:lumMod val="60000"/>
              <a:lumOff val="40000"/>
            </a:schemeClr>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500" b="1">
                <a:solidFill>
                  <a:schemeClr val="lt1"/>
                </a:solidFill>
                <a:latin typeface="Century Gothic"/>
                <a:ea typeface="Century Gothic"/>
                <a:cs typeface="Century Gothic"/>
                <a:sym typeface="Century Gothic"/>
              </a:rPr>
              <a:t>Caratteristica 3</a:t>
            </a:r>
          </a:p>
        </p:txBody>
      </p:sp>
    </p:spTree>
    <p:extLst>
      <p:ext uri="{BB962C8B-B14F-4D97-AF65-F5344CB8AC3E}">
        <p14:creationId xmlns:p14="http://schemas.microsoft.com/office/powerpoint/2010/main" val="1170214092"/>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2013 - 2022 Theme</Template>
  <TotalTime>221</TotalTime>
  <Words>586</Words>
  <Application>Microsoft Office PowerPoint</Application>
  <PresentationFormat>Widescreen</PresentationFormat>
  <Paragraphs>179</Paragraphs>
  <Slides>13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Century Gothic</vt:lpstr>
      <vt:lpstr>Play</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Alexandra Ragazhinskaya</dc:creator>
  <cp:lastModifiedBy>Sun Ye</cp:lastModifiedBy>
  <cp:revision>52</cp:revision>
  <dcterms:created xsi:type="dcterms:W3CDTF">2021-07-07T23:54:57Z</dcterms:created>
  <dcterms:modified xsi:type="dcterms:W3CDTF">2025-04-08T12:14:48Z</dcterms:modified>
</cp:coreProperties>
</file>