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342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43" r:id="rId20"/>
    <p:sldId id="29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F0A622"/>
    <a:srgbClr val="F10002"/>
    <a:srgbClr val="FFC0E3"/>
    <a:srgbClr val="00E7F2"/>
    <a:srgbClr val="00BD32"/>
    <a:srgbClr val="5B7191"/>
    <a:srgbClr val="EAEEF3"/>
    <a:srgbClr val="CE1D02"/>
    <a:srgbClr val="E3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52FC04-67D1-4C22-B668-99BE697D04AC}" v="2" dt="2023-07-16T14:54:22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56" y="254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0.xml"/><Relationship Id="rId1" Type="http://schemas.openxmlformats.org/officeDocument/2006/relationships/slide" Target="slides/slide1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DD52FC04-67D1-4C22-B668-99BE697D04AC}"/>
    <pc:docChg chg="modSld">
      <pc:chgData name="Bess Dunlevy" userId="dd4b9a8537dbe9d0" providerId="LiveId" clId="{DD52FC04-67D1-4C22-B668-99BE697D04AC}" dt="2023-07-16T15:54:40.095" v="47" actId="14100"/>
      <pc:docMkLst>
        <pc:docMk/>
      </pc:docMkLst>
      <pc:sldChg chg="addSp modSp mod">
        <pc:chgData name="Bess Dunlevy" userId="dd4b9a8537dbe9d0" providerId="LiveId" clId="{DD52FC04-67D1-4C22-B668-99BE697D04AC}" dt="2023-07-16T15:54:27.137" v="45" actId="1076"/>
        <pc:sldMkLst>
          <pc:docMk/>
          <pc:sldMk cId="1925317832" sldId="342"/>
        </pc:sldMkLst>
        <pc:spChg chg="mod">
          <ac:chgData name="Bess Dunlevy" userId="dd4b9a8537dbe9d0" providerId="LiveId" clId="{DD52FC04-67D1-4C22-B668-99BE697D04AC}" dt="2023-07-16T15:32:16.656" v="44" actId="20577"/>
          <ac:spMkLst>
            <pc:docMk/>
            <pc:sldMk cId="1925317832" sldId="342"/>
            <ac:spMk id="33" creationId="{143A449B-AAB7-994A-92CE-8F48E2CA7DF6}"/>
          </ac:spMkLst>
        </pc:spChg>
        <pc:graphicFrameChg chg="modGraphic">
          <ac:chgData name="Bess Dunlevy" userId="dd4b9a8537dbe9d0" providerId="LiveId" clId="{DD52FC04-67D1-4C22-B668-99BE697D04AC}" dt="2023-07-16T14:42:48.552" v="8" actId="20577"/>
          <ac:graphicFrameMkLst>
            <pc:docMk/>
            <pc:sldMk cId="1925317832" sldId="342"/>
            <ac:graphicFrameMk id="7" creationId="{08589401-9ED7-F16F-9BDE-B8B951D255C4}"/>
          </ac:graphicFrameMkLst>
        </pc:graphicFrameChg>
        <pc:picChg chg="add mod">
          <ac:chgData name="Bess Dunlevy" userId="dd4b9a8537dbe9d0" providerId="LiveId" clId="{DD52FC04-67D1-4C22-B668-99BE697D04AC}" dt="2023-07-16T15:54:27.137" v="45" actId="1076"/>
          <ac:picMkLst>
            <pc:docMk/>
            <pc:sldMk cId="1925317832" sldId="342"/>
            <ac:picMk id="3" creationId="{FBCBA829-26D7-6A2A-61F1-240432D366CA}"/>
          </ac:picMkLst>
        </pc:picChg>
        <pc:picChg chg="mod">
          <ac:chgData name="Bess Dunlevy" userId="dd4b9a8537dbe9d0" providerId="LiveId" clId="{DD52FC04-67D1-4C22-B668-99BE697D04AC}" dt="2023-07-16T14:43:53.785" v="30" actId="1076"/>
          <ac:picMkLst>
            <pc:docMk/>
            <pc:sldMk cId="1925317832" sldId="342"/>
            <ac:picMk id="4" creationId="{4AEB8225-3AA8-AF48-AD51-3F5F53316D6B}"/>
          </ac:picMkLst>
        </pc:picChg>
      </pc:sldChg>
      <pc:sldChg chg="addSp modSp mod">
        <pc:chgData name="Bess Dunlevy" userId="dd4b9a8537dbe9d0" providerId="LiveId" clId="{DD52FC04-67D1-4C22-B668-99BE697D04AC}" dt="2023-07-16T14:43:27.869" v="28" actId="1076"/>
        <pc:sldMkLst>
          <pc:docMk/>
          <pc:sldMk cId="501839731" sldId="343"/>
        </pc:sldMkLst>
        <pc:spChg chg="add mod">
          <ac:chgData name="Bess Dunlevy" userId="dd4b9a8537dbe9d0" providerId="LiveId" clId="{DD52FC04-67D1-4C22-B668-99BE697D04AC}" dt="2023-07-16T14:43:27.869" v="28" actId="1076"/>
          <ac:spMkLst>
            <pc:docMk/>
            <pc:sldMk cId="501839731" sldId="343"/>
            <ac:spMk id="2" creationId="{BB38DE27-6CDB-67CD-0C46-CC3C0B4803A4}"/>
          </ac:spMkLst>
        </pc:spChg>
        <pc:spChg chg="add mod">
          <ac:chgData name="Bess Dunlevy" userId="dd4b9a8537dbe9d0" providerId="LiveId" clId="{DD52FC04-67D1-4C22-B668-99BE697D04AC}" dt="2023-07-16T14:43:21.339" v="26" actId="207"/>
          <ac:spMkLst>
            <pc:docMk/>
            <pc:sldMk cId="501839731" sldId="343"/>
            <ac:spMk id="3" creationId="{00E72137-0FE4-E444-6664-3570D8D7103E}"/>
          </ac:spMkLst>
        </pc:spChg>
        <pc:spChg chg="add mod">
          <ac:chgData name="Bess Dunlevy" userId="dd4b9a8537dbe9d0" providerId="LiveId" clId="{DD52FC04-67D1-4C22-B668-99BE697D04AC}" dt="2023-07-16T14:43:21.339" v="26" actId="207"/>
          <ac:spMkLst>
            <pc:docMk/>
            <pc:sldMk cId="501839731" sldId="343"/>
            <ac:spMk id="4" creationId="{A60198B6-99DC-1BA7-2CE2-6AF0163EB0A9}"/>
          </ac:spMkLst>
        </pc:spChg>
        <pc:spChg chg="add mod">
          <ac:chgData name="Bess Dunlevy" userId="dd4b9a8537dbe9d0" providerId="LiveId" clId="{DD52FC04-67D1-4C22-B668-99BE697D04AC}" dt="2023-07-16T14:43:21.339" v="26" actId="207"/>
          <ac:spMkLst>
            <pc:docMk/>
            <pc:sldMk cId="501839731" sldId="343"/>
            <ac:spMk id="5" creationId="{A0618988-119A-81B4-D417-8FC08ACD6417}"/>
          </ac:spMkLst>
        </pc:spChg>
      </pc:sldChg>
      <pc:sldChg chg="modSp mod">
        <pc:chgData name="Bess Dunlevy" userId="dd4b9a8537dbe9d0" providerId="LiveId" clId="{DD52FC04-67D1-4C22-B668-99BE697D04AC}" dt="2023-07-16T15:54:40.095" v="47" actId="14100"/>
        <pc:sldMkLst>
          <pc:docMk/>
          <pc:sldMk cId="2043784560" sldId="344"/>
        </pc:sldMkLst>
        <pc:cxnChg chg="mod">
          <ac:chgData name="Bess Dunlevy" userId="dd4b9a8537dbe9d0" providerId="LiveId" clId="{DD52FC04-67D1-4C22-B668-99BE697D04AC}" dt="2023-07-16T15:54:37.090" v="46" actId="14100"/>
          <ac:cxnSpMkLst>
            <pc:docMk/>
            <pc:sldMk cId="2043784560" sldId="344"/>
            <ac:cxnSpMk id="39" creationId="{3FE89983-7731-7F71-942A-38AA3321992F}"/>
          </ac:cxnSpMkLst>
        </pc:cxnChg>
        <pc:cxnChg chg="mod">
          <ac:chgData name="Bess Dunlevy" userId="dd4b9a8537dbe9d0" providerId="LiveId" clId="{DD52FC04-67D1-4C22-B668-99BE697D04AC}" dt="2023-07-16T15:54:40.095" v="47" actId="14100"/>
          <ac:cxnSpMkLst>
            <pc:docMk/>
            <pc:sldMk cId="2043784560" sldId="344"/>
            <ac:cxnSpMk id="58" creationId="{72E4DEE1-5056-72FF-F794-E4089C30DDC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5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247333" y="3428628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6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11876" y="342037"/>
            <a:ext cx="6288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STRUTTURA DI RIPARTIZIONE DEL LAVORO DI FORMAZIONE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8589401-9ED7-F16F-9BDE-B8B951D25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753391"/>
              </p:ext>
            </p:extLst>
          </p:nvPr>
        </p:nvGraphicFramePr>
        <p:xfrm>
          <a:off x="325296" y="5285861"/>
          <a:ext cx="6172200" cy="1143000"/>
        </p:xfrm>
        <a:graphic>
          <a:graphicData uri="http://schemas.openxmlformats.org/drawingml/2006/table">
            <a:tbl>
              <a:tblPr/>
              <a:tblGrid>
                <a:gridCol w="2445896">
                  <a:extLst>
                    <a:ext uri="{9D8B030D-6E8A-4147-A177-3AD203B41FA5}">
                      <a16:colId xmlns:a16="http://schemas.microsoft.com/office/drawing/2014/main" val="3787890749"/>
                    </a:ext>
                  </a:extLst>
                </a:gridCol>
                <a:gridCol w="3726304">
                  <a:extLst>
                    <a:ext uri="{9D8B030D-6E8A-4147-A177-3AD203B41FA5}">
                      <a16:colId xmlns:a16="http://schemas.microsoft.com/office/drawing/2014/main" val="333904355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PROJECT MANAGER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62052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NOME DELL’AZIENDA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17111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GG/MM/AA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912129"/>
                  </a:ext>
                </a:extLst>
              </a:tr>
            </a:tbl>
          </a:graphicData>
        </a:graphic>
      </p:graphicFrame>
      <p:pic>
        <p:nvPicPr>
          <p:cNvPr id="3" name="Graphic 2" descr="Diagramma decisionale">
            <a:extLst>
              <a:ext uri="{FF2B5EF4-FFF2-40B4-BE49-F238E27FC236}">
                <a16:creationId xmlns:a16="http://schemas.microsoft.com/office/drawing/2014/main" id="{FBCBA829-26D7-6A2A-61F1-240432D36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43555" y="1797931"/>
            <a:ext cx="1347142" cy="134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2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609600" y="6477000"/>
            <a:ext cx="11160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2,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 Attività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4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3 Titolo mansione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503274" y="6477000"/>
            <a:ext cx="11267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</a:t>
            </a:r>
            <a:r>
              <a:rPr lang="it-IT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9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3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545805" y="6477000"/>
            <a:ext cx="1122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3,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59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3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652130" y="6477000"/>
            <a:ext cx="1111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3,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1DEE540-67D8-3785-9053-7DCECFF6C6D2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68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3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524540" y="6477000"/>
            <a:ext cx="11246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3,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 Attività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7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4 Titolo mansione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595423" y="6477000"/>
            <a:ext cx="1117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</a:t>
            </a:r>
            <a:r>
              <a:rPr lang="it-IT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59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4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673395" y="6477000"/>
            <a:ext cx="11097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4,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22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4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751367" y="6477000"/>
            <a:ext cx="1101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4,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3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5457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4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3621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645042" y="6477000"/>
            <a:ext cx="11125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4,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71311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4468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62158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3621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 Attività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85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652130" y="6477000"/>
            <a:ext cx="1111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COPIA + INCOLLA LE ICONE VUOTE DA UTILIZZARE NEL DIAGRAMMA</a:t>
            </a:r>
          </a:p>
        </p:txBody>
      </p:sp>
      <p:cxnSp>
        <p:nvCxnSpPr>
          <p:cNvPr id="10" name="AutoShape 17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83019" y="1694578"/>
            <a:ext cx="1498410" cy="815728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CxnSpPr/>
          <p:nvPr/>
        </p:nvCxnSpPr>
        <p:spPr>
          <a:xfrm>
            <a:off x="7057619" y="3104302"/>
            <a:ext cx="6096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CxnSpPr/>
          <p:nvPr/>
        </p:nvCxnSpPr>
        <p:spPr>
          <a:xfrm>
            <a:off x="10375632" y="1691005"/>
            <a:ext cx="0" cy="5969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AutoShape 171">
            <a:extLst>
              <a:ext uri="{FF2B5EF4-FFF2-40B4-BE49-F238E27FC236}">
                <a16:creationId xmlns:a16="http://schemas.microsoft.com/office/drawing/2014/main" id="{5D862AE4-A474-B14F-B58F-AA850C8F9B5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611697" y="3085252"/>
            <a:ext cx="1003300" cy="8763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71">
            <a:extLst>
              <a:ext uri="{FF2B5EF4-FFF2-40B4-BE49-F238E27FC236}">
                <a16:creationId xmlns:a16="http://schemas.microsoft.com/office/drawing/2014/main" id="{48BA5C9D-C76A-3848-A8E7-D4C927104D6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165569" y="4038176"/>
            <a:ext cx="1003300" cy="8763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3">
            <a:extLst>
              <a:ext uri="{FF2B5EF4-FFF2-40B4-BE49-F238E27FC236}">
                <a16:creationId xmlns:a16="http://schemas.microsoft.com/office/drawing/2014/main" id="{BB38DE27-6CDB-67CD-0C46-CC3C0B4803A4}"/>
              </a:ext>
            </a:extLst>
          </p:cNvPr>
          <p:cNvSpPr txBox="1"/>
          <p:nvPr/>
        </p:nvSpPr>
        <p:spPr>
          <a:xfrm>
            <a:off x="83585" y="392775"/>
            <a:ext cx="4114800" cy="45720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800" dirty="0">
                <a:solidFill>
                  <a:schemeClr val="accent5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TITOLO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E72137-0FE4-E444-6664-3570D8D7103E}"/>
              </a:ext>
            </a:extLst>
          </p:cNvPr>
          <p:cNvSpPr txBox="1"/>
          <p:nvPr/>
        </p:nvSpPr>
        <p:spPr>
          <a:xfrm>
            <a:off x="83585" y="1343608"/>
            <a:ext cx="2857892" cy="45720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 dirty="0">
                <a:latin typeface="Century Gothic" charset="0"/>
                <a:ea typeface="Century Gothic" charset="0"/>
                <a:cs typeface="Century Gothic" charset="0"/>
              </a:rPr>
              <a:t>Titolo mansione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A60198B6-99DC-1BA7-2CE2-6AF0163EB0A9}"/>
              </a:ext>
            </a:extLst>
          </p:cNvPr>
          <p:cNvSpPr txBox="1"/>
          <p:nvPr/>
        </p:nvSpPr>
        <p:spPr>
          <a:xfrm>
            <a:off x="83585" y="2135513"/>
            <a:ext cx="914400" cy="54610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 dirty="0">
                <a:latin typeface="Century Gothic" charset="0"/>
                <a:ea typeface="Century Gothic" charset="0"/>
                <a:cs typeface="Century Gothic" charset="0"/>
              </a:rPr>
              <a:t>Attività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A0618988-119A-81B4-D417-8FC08ACD6417}"/>
              </a:ext>
            </a:extLst>
          </p:cNvPr>
          <p:cNvSpPr txBox="1"/>
          <p:nvPr/>
        </p:nvSpPr>
        <p:spPr>
          <a:xfrm>
            <a:off x="80854" y="2788075"/>
            <a:ext cx="914400" cy="250238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 dirty="0">
                <a:latin typeface="Century Gothic" charset="0"/>
                <a:ea typeface="Century Gothic" charset="0"/>
                <a:cs typeface="Century Gothic" charset="0"/>
              </a:rPr>
              <a:t>Attività secondaria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E4E6C7-4D39-C497-08B4-FB866DA8A57D}"/>
              </a:ext>
            </a:extLst>
          </p:cNvPr>
          <p:cNvSpPr txBox="1"/>
          <p:nvPr/>
        </p:nvSpPr>
        <p:spPr>
          <a:xfrm>
            <a:off x="448962" y="6179773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50183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21755D2-9866-2038-891E-7FC0AEBA0F65}"/>
              </a:ext>
            </a:extLst>
          </p:cNvPr>
          <p:cNvCxnSpPr>
            <a:cxnSpLocks/>
          </p:cNvCxnSpPr>
          <p:nvPr/>
        </p:nvCxnSpPr>
        <p:spPr>
          <a:xfrm>
            <a:off x="11591344" y="1920260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13D7B07-287C-3FC7-BC4D-D03182BE2595}"/>
              </a:ext>
            </a:extLst>
          </p:cNvPr>
          <p:cNvCxnSpPr>
            <a:cxnSpLocks/>
          </p:cNvCxnSpPr>
          <p:nvPr/>
        </p:nvCxnSpPr>
        <p:spPr>
          <a:xfrm>
            <a:off x="10618965" y="1006507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FE08133-5691-EFAE-9B0D-0460D4510E58}"/>
              </a:ext>
            </a:extLst>
          </p:cNvPr>
          <p:cNvCxnSpPr>
            <a:cxnSpLocks/>
          </p:cNvCxnSpPr>
          <p:nvPr/>
        </p:nvCxnSpPr>
        <p:spPr>
          <a:xfrm>
            <a:off x="8603951" y="1920260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FC4D80C-ED95-A0C9-897D-779931341E3D}"/>
              </a:ext>
            </a:extLst>
          </p:cNvPr>
          <p:cNvCxnSpPr>
            <a:cxnSpLocks/>
          </p:cNvCxnSpPr>
          <p:nvPr/>
        </p:nvCxnSpPr>
        <p:spPr>
          <a:xfrm>
            <a:off x="5540401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8156B97-19EA-9731-2382-5F9D9D5C5CCC}"/>
              </a:ext>
            </a:extLst>
          </p:cNvPr>
          <p:cNvCxnSpPr>
            <a:cxnSpLocks/>
          </p:cNvCxnSpPr>
          <p:nvPr/>
        </p:nvCxnSpPr>
        <p:spPr>
          <a:xfrm>
            <a:off x="7620735" y="1006507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4F574A2-BE4E-D879-01A6-7A713D6B769F}"/>
              </a:ext>
            </a:extLst>
          </p:cNvPr>
          <p:cNvCxnSpPr/>
          <p:nvPr/>
        </p:nvCxnSpPr>
        <p:spPr>
          <a:xfrm>
            <a:off x="6096000" y="542439"/>
            <a:ext cx="0" cy="46400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SpPr txBox="1"/>
          <p:nvPr/>
        </p:nvSpPr>
        <p:spPr>
          <a:xfrm>
            <a:off x="4038600" y="317240"/>
            <a:ext cx="4114800" cy="457200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800" dirty="0">
                <a:solidFill>
                  <a:schemeClr val="accent5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TITOLO DEL PROGETTO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9324E6-D197-EA58-D041-E97BC58E60CA}"/>
              </a:ext>
            </a:extLst>
          </p:cNvPr>
          <p:cNvCxnSpPr>
            <a:cxnSpLocks/>
          </p:cNvCxnSpPr>
          <p:nvPr/>
        </p:nvCxnSpPr>
        <p:spPr>
          <a:xfrm>
            <a:off x="1564430" y="1006440"/>
            <a:ext cx="9054535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1238CC1-BB4D-5D94-106B-3A7570511F2E}"/>
              </a:ext>
            </a:extLst>
          </p:cNvPr>
          <p:cNvCxnSpPr>
            <a:cxnSpLocks/>
          </p:cNvCxnSpPr>
          <p:nvPr/>
        </p:nvCxnSpPr>
        <p:spPr>
          <a:xfrm>
            <a:off x="1564430" y="1006440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83585" y="1343608"/>
            <a:ext cx="2857892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1 Titolo mansione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8F73D9-7A44-9314-58FB-59012B8390A5}"/>
              </a:ext>
            </a:extLst>
          </p:cNvPr>
          <p:cNvSpPr txBox="1"/>
          <p:nvPr/>
        </p:nvSpPr>
        <p:spPr>
          <a:xfrm>
            <a:off x="6148481" y="1337387"/>
            <a:ext cx="2857887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3 Titolo mansione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F24A49-2A68-DE24-B511-18AAED86C384}"/>
              </a:ext>
            </a:extLst>
          </p:cNvPr>
          <p:cNvSpPr txBox="1"/>
          <p:nvPr/>
        </p:nvSpPr>
        <p:spPr>
          <a:xfrm>
            <a:off x="9182830" y="1331166"/>
            <a:ext cx="285788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4 Titolo mansione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C4688B0-C953-DBBA-23DF-27FC912042CF}"/>
              </a:ext>
            </a:extLst>
          </p:cNvPr>
          <p:cNvCxnSpPr>
            <a:cxnSpLocks/>
          </p:cNvCxnSpPr>
          <p:nvPr/>
        </p:nvCxnSpPr>
        <p:spPr>
          <a:xfrm flipV="1">
            <a:off x="513181" y="1922105"/>
            <a:ext cx="2083836" cy="184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944147F-AF69-9780-2B57-CA1AA72D961D}"/>
              </a:ext>
            </a:extLst>
          </p:cNvPr>
          <p:cNvCxnSpPr>
            <a:cxnSpLocks/>
          </p:cNvCxnSpPr>
          <p:nvPr/>
        </p:nvCxnSpPr>
        <p:spPr>
          <a:xfrm>
            <a:off x="513181" y="1923950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ABDDE71-AD5D-EDA0-9CC0-D8D9733FEC5E}"/>
              </a:ext>
            </a:extLst>
          </p:cNvPr>
          <p:cNvCxnSpPr>
            <a:cxnSpLocks/>
          </p:cNvCxnSpPr>
          <p:nvPr/>
        </p:nvCxnSpPr>
        <p:spPr>
          <a:xfrm>
            <a:off x="2597017" y="1922106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83585" y="2135513"/>
            <a:ext cx="914400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 Attività</a:t>
            </a:r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1085456" y="2135513"/>
            <a:ext cx="914400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 Attività</a:t>
            </a: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2059334" y="2135513"/>
            <a:ext cx="914400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 Attività</a:t>
            </a:r>
          </a:p>
        </p:txBody>
      </p:sp>
      <p:sp>
        <p:nvSpPr>
          <p:cNvPr id="35" name="TextBox 8">
            <a:extLst>
              <a:ext uri="{FF2B5EF4-FFF2-40B4-BE49-F238E27FC236}">
                <a16:creationId xmlns:a16="http://schemas.microsoft.com/office/drawing/2014/main" id="{FFBAD6C2-2823-2139-48BB-83D2264B4DCC}"/>
              </a:ext>
            </a:extLst>
          </p:cNvPr>
          <p:cNvSpPr txBox="1"/>
          <p:nvPr/>
        </p:nvSpPr>
        <p:spPr>
          <a:xfrm>
            <a:off x="80854" y="2788075"/>
            <a:ext cx="914400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1.1.5 Attività secondaria</a:t>
            </a: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B1B9FAB6-FED0-C038-D529-290F29284303}"/>
              </a:ext>
            </a:extLst>
          </p:cNvPr>
          <p:cNvSpPr txBox="1"/>
          <p:nvPr/>
        </p:nvSpPr>
        <p:spPr>
          <a:xfrm>
            <a:off x="1073394" y="2788075"/>
            <a:ext cx="914400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37" name="TextBox 10">
            <a:extLst>
              <a:ext uri="{FF2B5EF4-FFF2-40B4-BE49-F238E27FC236}">
                <a16:creationId xmlns:a16="http://schemas.microsoft.com/office/drawing/2014/main" id="{87340A0B-FBF7-04AF-4AC7-4620DC2405E5}"/>
              </a:ext>
            </a:extLst>
          </p:cNvPr>
          <p:cNvSpPr txBox="1"/>
          <p:nvPr/>
        </p:nvSpPr>
        <p:spPr>
          <a:xfrm>
            <a:off x="2075265" y="2788075"/>
            <a:ext cx="914400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49863A7-1056-9360-6512-C0CC5C124314}"/>
              </a:ext>
            </a:extLst>
          </p:cNvPr>
          <p:cNvCxnSpPr>
            <a:cxnSpLocks/>
          </p:cNvCxnSpPr>
          <p:nvPr/>
        </p:nvCxnSpPr>
        <p:spPr>
          <a:xfrm>
            <a:off x="4597648" y="1006507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FE89983-7731-7F71-942A-38AA3321992F}"/>
              </a:ext>
            </a:extLst>
          </p:cNvPr>
          <p:cNvCxnSpPr>
            <a:cxnSpLocks/>
          </p:cNvCxnSpPr>
          <p:nvPr/>
        </p:nvCxnSpPr>
        <p:spPr>
          <a:xfrm>
            <a:off x="3677033" y="1924017"/>
            <a:ext cx="1863368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041FA5E-A684-B968-1056-6F0CFF98656D}"/>
              </a:ext>
            </a:extLst>
          </p:cNvPr>
          <p:cNvCxnSpPr>
            <a:cxnSpLocks/>
          </p:cNvCxnSpPr>
          <p:nvPr/>
        </p:nvCxnSpPr>
        <p:spPr>
          <a:xfrm>
            <a:off x="3677033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8">
            <a:extLst>
              <a:ext uri="{FF2B5EF4-FFF2-40B4-BE49-F238E27FC236}">
                <a16:creationId xmlns:a16="http://schemas.microsoft.com/office/drawing/2014/main" id="{7769FDEA-4F39-E573-5F9E-CE04FF7A88C8}"/>
              </a:ext>
            </a:extLst>
          </p:cNvPr>
          <p:cNvSpPr txBox="1"/>
          <p:nvPr/>
        </p:nvSpPr>
        <p:spPr>
          <a:xfrm>
            <a:off x="3135465" y="2135580"/>
            <a:ext cx="914400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 Attività</a:t>
            </a:r>
          </a:p>
        </p:txBody>
      </p:sp>
      <p:sp>
        <p:nvSpPr>
          <p:cNvPr id="42" name="TextBox 9">
            <a:extLst>
              <a:ext uri="{FF2B5EF4-FFF2-40B4-BE49-F238E27FC236}">
                <a16:creationId xmlns:a16="http://schemas.microsoft.com/office/drawing/2014/main" id="{CC269B55-5EE2-20A0-44AF-9252AE1E3485}"/>
              </a:ext>
            </a:extLst>
          </p:cNvPr>
          <p:cNvSpPr txBox="1"/>
          <p:nvPr/>
        </p:nvSpPr>
        <p:spPr>
          <a:xfrm>
            <a:off x="4118674" y="2135580"/>
            <a:ext cx="914400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 Attività</a:t>
            </a: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1B244475-8C9C-2D9C-8460-48E0AE53D44F}"/>
              </a:ext>
            </a:extLst>
          </p:cNvPr>
          <p:cNvSpPr txBox="1"/>
          <p:nvPr/>
        </p:nvSpPr>
        <p:spPr>
          <a:xfrm>
            <a:off x="5083221" y="2135580"/>
            <a:ext cx="914400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 Attività</a:t>
            </a:r>
          </a:p>
        </p:txBody>
      </p:sp>
      <p:sp>
        <p:nvSpPr>
          <p:cNvPr id="44" name="TextBox 8">
            <a:extLst>
              <a:ext uri="{FF2B5EF4-FFF2-40B4-BE49-F238E27FC236}">
                <a16:creationId xmlns:a16="http://schemas.microsoft.com/office/drawing/2014/main" id="{0E08D574-0C27-D5B2-A60D-E7EBDC6A1021}"/>
              </a:ext>
            </a:extLst>
          </p:cNvPr>
          <p:cNvSpPr txBox="1"/>
          <p:nvPr/>
        </p:nvSpPr>
        <p:spPr>
          <a:xfrm>
            <a:off x="3123403" y="2788142"/>
            <a:ext cx="914400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2.1.5 Attività secondaria</a:t>
            </a:r>
          </a:p>
        </p:txBody>
      </p:sp>
      <p:sp>
        <p:nvSpPr>
          <p:cNvPr id="45" name="TextBox 9">
            <a:extLst>
              <a:ext uri="{FF2B5EF4-FFF2-40B4-BE49-F238E27FC236}">
                <a16:creationId xmlns:a16="http://schemas.microsoft.com/office/drawing/2014/main" id="{B6D03FA7-53AC-6117-851D-9E1A23D6664B}"/>
              </a:ext>
            </a:extLst>
          </p:cNvPr>
          <p:cNvSpPr txBox="1"/>
          <p:nvPr/>
        </p:nvSpPr>
        <p:spPr>
          <a:xfrm>
            <a:off x="4115943" y="2788142"/>
            <a:ext cx="914400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46" name="TextBox 10">
            <a:extLst>
              <a:ext uri="{FF2B5EF4-FFF2-40B4-BE49-F238E27FC236}">
                <a16:creationId xmlns:a16="http://schemas.microsoft.com/office/drawing/2014/main" id="{BE87E3C9-BB58-6371-5982-7D0848CE6810}"/>
              </a:ext>
            </a:extLst>
          </p:cNvPr>
          <p:cNvSpPr txBox="1"/>
          <p:nvPr/>
        </p:nvSpPr>
        <p:spPr>
          <a:xfrm>
            <a:off x="5117814" y="2788142"/>
            <a:ext cx="914400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917F969-1B2F-5CF9-546E-077852C6555E}"/>
              </a:ext>
            </a:extLst>
          </p:cNvPr>
          <p:cNvCxnSpPr>
            <a:cxnSpLocks/>
          </p:cNvCxnSpPr>
          <p:nvPr/>
        </p:nvCxnSpPr>
        <p:spPr>
          <a:xfrm flipV="1">
            <a:off x="6656961" y="1920260"/>
            <a:ext cx="1946990" cy="375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1CA1CA3-12FA-885A-0C15-CFAB74FFD477}"/>
              </a:ext>
            </a:extLst>
          </p:cNvPr>
          <p:cNvCxnSpPr>
            <a:cxnSpLocks/>
          </p:cNvCxnSpPr>
          <p:nvPr/>
        </p:nvCxnSpPr>
        <p:spPr>
          <a:xfrm>
            <a:off x="6656963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8">
            <a:extLst>
              <a:ext uri="{FF2B5EF4-FFF2-40B4-BE49-F238E27FC236}">
                <a16:creationId xmlns:a16="http://schemas.microsoft.com/office/drawing/2014/main" id="{5E044A3F-5675-0186-7C11-02B5957BE48C}"/>
              </a:ext>
            </a:extLst>
          </p:cNvPr>
          <p:cNvSpPr txBox="1"/>
          <p:nvPr/>
        </p:nvSpPr>
        <p:spPr>
          <a:xfrm>
            <a:off x="6167883" y="2135580"/>
            <a:ext cx="914400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 Attività</a:t>
            </a:r>
          </a:p>
        </p:txBody>
      </p:sp>
      <p:sp>
        <p:nvSpPr>
          <p:cNvPr id="52" name="TextBox 9">
            <a:extLst>
              <a:ext uri="{FF2B5EF4-FFF2-40B4-BE49-F238E27FC236}">
                <a16:creationId xmlns:a16="http://schemas.microsoft.com/office/drawing/2014/main" id="{226A9ECD-193E-1051-79E2-579E4A5ACCC5}"/>
              </a:ext>
            </a:extLst>
          </p:cNvPr>
          <p:cNvSpPr txBox="1"/>
          <p:nvPr/>
        </p:nvSpPr>
        <p:spPr>
          <a:xfrm>
            <a:off x="7179085" y="2135580"/>
            <a:ext cx="914400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 Attività</a:t>
            </a:r>
          </a:p>
        </p:txBody>
      </p:sp>
      <p:sp>
        <p:nvSpPr>
          <p:cNvPr id="53" name="TextBox 10">
            <a:extLst>
              <a:ext uri="{FF2B5EF4-FFF2-40B4-BE49-F238E27FC236}">
                <a16:creationId xmlns:a16="http://schemas.microsoft.com/office/drawing/2014/main" id="{5838CD1C-D603-6896-C708-5427E055D0F3}"/>
              </a:ext>
            </a:extLst>
          </p:cNvPr>
          <p:cNvSpPr txBox="1"/>
          <p:nvPr/>
        </p:nvSpPr>
        <p:spPr>
          <a:xfrm>
            <a:off x="8162294" y="2135580"/>
            <a:ext cx="914400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 Attività</a:t>
            </a:r>
          </a:p>
        </p:txBody>
      </p:sp>
      <p:sp>
        <p:nvSpPr>
          <p:cNvPr id="54" name="TextBox 8">
            <a:extLst>
              <a:ext uri="{FF2B5EF4-FFF2-40B4-BE49-F238E27FC236}">
                <a16:creationId xmlns:a16="http://schemas.microsoft.com/office/drawing/2014/main" id="{ABCBFF13-59DD-F1DC-3D31-BB168B1DDDD0}"/>
              </a:ext>
            </a:extLst>
          </p:cNvPr>
          <p:cNvSpPr txBox="1"/>
          <p:nvPr/>
        </p:nvSpPr>
        <p:spPr>
          <a:xfrm>
            <a:off x="6174483" y="2788142"/>
            <a:ext cx="914400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3.1.5 Attività secondaria</a:t>
            </a:r>
          </a:p>
        </p:txBody>
      </p:sp>
      <p:sp>
        <p:nvSpPr>
          <p:cNvPr id="55" name="TextBox 9">
            <a:extLst>
              <a:ext uri="{FF2B5EF4-FFF2-40B4-BE49-F238E27FC236}">
                <a16:creationId xmlns:a16="http://schemas.microsoft.com/office/drawing/2014/main" id="{3C1D8288-700C-97EF-DC76-A962044CEDE2}"/>
              </a:ext>
            </a:extLst>
          </p:cNvPr>
          <p:cNvSpPr txBox="1"/>
          <p:nvPr/>
        </p:nvSpPr>
        <p:spPr>
          <a:xfrm>
            <a:off x="7161188" y="2788142"/>
            <a:ext cx="914400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56" name="TextBox 10">
            <a:extLst>
              <a:ext uri="{FF2B5EF4-FFF2-40B4-BE49-F238E27FC236}">
                <a16:creationId xmlns:a16="http://schemas.microsoft.com/office/drawing/2014/main" id="{2DB9B285-54EA-86FB-AB1D-57746001D5C4}"/>
              </a:ext>
            </a:extLst>
          </p:cNvPr>
          <p:cNvSpPr txBox="1"/>
          <p:nvPr/>
        </p:nvSpPr>
        <p:spPr>
          <a:xfrm>
            <a:off x="8153728" y="2788142"/>
            <a:ext cx="914400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2E4DEE1-5056-72FF-F794-E4089C30DDC1}"/>
              </a:ext>
            </a:extLst>
          </p:cNvPr>
          <p:cNvCxnSpPr>
            <a:cxnSpLocks/>
          </p:cNvCxnSpPr>
          <p:nvPr/>
        </p:nvCxnSpPr>
        <p:spPr>
          <a:xfrm>
            <a:off x="9689021" y="1924017"/>
            <a:ext cx="1902323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E85EB4C-3297-52DD-FFA2-816145242A04}"/>
              </a:ext>
            </a:extLst>
          </p:cNvPr>
          <p:cNvCxnSpPr>
            <a:cxnSpLocks/>
          </p:cNvCxnSpPr>
          <p:nvPr/>
        </p:nvCxnSpPr>
        <p:spPr>
          <a:xfrm>
            <a:off x="9689021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8">
            <a:extLst>
              <a:ext uri="{FF2B5EF4-FFF2-40B4-BE49-F238E27FC236}">
                <a16:creationId xmlns:a16="http://schemas.microsoft.com/office/drawing/2014/main" id="{7C76C9C2-ADFA-C438-4FC8-9EE29618F12C}"/>
              </a:ext>
            </a:extLst>
          </p:cNvPr>
          <p:cNvSpPr txBox="1"/>
          <p:nvPr/>
        </p:nvSpPr>
        <p:spPr>
          <a:xfrm>
            <a:off x="9194097" y="2135580"/>
            <a:ext cx="914400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 Attività</a:t>
            </a:r>
          </a:p>
        </p:txBody>
      </p:sp>
      <p:sp>
        <p:nvSpPr>
          <p:cNvPr id="61" name="TextBox 9">
            <a:extLst>
              <a:ext uri="{FF2B5EF4-FFF2-40B4-BE49-F238E27FC236}">
                <a16:creationId xmlns:a16="http://schemas.microsoft.com/office/drawing/2014/main" id="{82C08A52-4C56-EB2A-7D3B-B8FE865F0F39}"/>
              </a:ext>
            </a:extLst>
          </p:cNvPr>
          <p:cNvSpPr txBox="1"/>
          <p:nvPr/>
        </p:nvSpPr>
        <p:spPr>
          <a:xfrm>
            <a:off x="10177306" y="2135580"/>
            <a:ext cx="914400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 Attività</a:t>
            </a:r>
          </a:p>
        </p:txBody>
      </p:sp>
      <p:sp>
        <p:nvSpPr>
          <p:cNvPr id="62" name="TextBox 10">
            <a:extLst>
              <a:ext uri="{FF2B5EF4-FFF2-40B4-BE49-F238E27FC236}">
                <a16:creationId xmlns:a16="http://schemas.microsoft.com/office/drawing/2014/main" id="{AC93B484-D47E-33AE-2431-10F2B3DAFE33}"/>
              </a:ext>
            </a:extLst>
          </p:cNvPr>
          <p:cNvSpPr txBox="1"/>
          <p:nvPr/>
        </p:nvSpPr>
        <p:spPr>
          <a:xfrm>
            <a:off x="11179177" y="2135580"/>
            <a:ext cx="914400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 Attività</a:t>
            </a:r>
          </a:p>
        </p:txBody>
      </p:sp>
      <p:sp>
        <p:nvSpPr>
          <p:cNvPr id="63" name="TextBox 8">
            <a:extLst>
              <a:ext uri="{FF2B5EF4-FFF2-40B4-BE49-F238E27FC236}">
                <a16:creationId xmlns:a16="http://schemas.microsoft.com/office/drawing/2014/main" id="{281FF620-87DA-0883-343A-29E04E49BA30}"/>
              </a:ext>
            </a:extLst>
          </p:cNvPr>
          <p:cNvSpPr txBox="1"/>
          <p:nvPr/>
        </p:nvSpPr>
        <p:spPr>
          <a:xfrm>
            <a:off x="9200697" y="2788142"/>
            <a:ext cx="914400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4.1.5 Attività secondaria</a:t>
            </a:r>
          </a:p>
        </p:txBody>
      </p:sp>
      <p:sp>
        <p:nvSpPr>
          <p:cNvPr id="64" name="TextBox 9">
            <a:extLst>
              <a:ext uri="{FF2B5EF4-FFF2-40B4-BE49-F238E27FC236}">
                <a16:creationId xmlns:a16="http://schemas.microsoft.com/office/drawing/2014/main" id="{ABC07335-C17A-638F-F693-134CE746AEF3}"/>
              </a:ext>
            </a:extLst>
          </p:cNvPr>
          <p:cNvSpPr txBox="1"/>
          <p:nvPr/>
        </p:nvSpPr>
        <p:spPr>
          <a:xfrm>
            <a:off x="10193237" y="2788142"/>
            <a:ext cx="914400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65" name="TextBox 10">
            <a:extLst>
              <a:ext uri="{FF2B5EF4-FFF2-40B4-BE49-F238E27FC236}">
                <a16:creationId xmlns:a16="http://schemas.microsoft.com/office/drawing/2014/main" id="{E8FFA0DF-6C64-1F64-F1B9-72179C638570}"/>
              </a:ext>
            </a:extLst>
          </p:cNvPr>
          <p:cNvSpPr txBox="1"/>
          <p:nvPr/>
        </p:nvSpPr>
        <p:spPr>
          <a:xfrm>
            <a:off x="11176446" y="2788142"/>
            <a:ext cx="914400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4685E-0D9B-D502-EFE4-6F1E0A2646DE}"/>
              </a:ext>
            </a:extLst>
          </p:cNvPr>
          <p:cNvSpPr txBox="1"/>
          <p:nvPr/>
        </p:nvSpPr>
        <p:spPr>
          <a:xfrm>
            <a:off x="3135466" y="1337387"/>
            <a:ext cx="2857892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2 Titolo mansione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297172" y="6477000"/>
            <a:ext cx="10473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- PANORAMICA</a:t>
            </a:r>
          </a:p>
        </p:txBody>
      </p:sp>
    </p:spTree>
    <p:extLst>
      <p:ext uri="{BB962C8B-B14F-4D97-AF65-F5344CB8AC3E}">
        <p14:creationId xmlns:p14="http://schemas.microsoft.com/office/powerpoint/2010/main" val="2043784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099136"/>
              </p:ext>
            </p:extLst>
          </p:nvPr>
        </p:nvGraphicFramePr>
        <p:xfrm>
          <a:off x="822960" y="1050351"/>
          <a:ext cx="10227213" cy="2761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76179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4572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1 Titolo mansione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446028" y="6477000"/>
            <a:ext cx="10324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</a:t>
            </a:r>
            <a:r>
              <a:rPr lang="it-IT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4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1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531629" y="6477000"/>
            <a:ext cx="112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1,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1.1.5 Attività secondaria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4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1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340242" y="6477000"/>
            <a:ext cx="1143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1,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1.1.5 Attività secondaria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4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1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886047" y="6477000"/>
            <a:ext cx="1088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1,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1.1.5 Attività secondaria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 Attività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5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2 Titolo mansione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98474" y="6477000"/>
            <a:ext cx="11572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i="1">
                <a:latin typeface="Century Gothic" panose="020B0502020202020204" pitchFamily="34" charset="0"/>
              </a:rPr>
              <a:t>Fornisci i dettagli per comunicare informazioni specifiche relative a questa mansione</a:t>
            </a:r>
            <a:r>
              <a:rPr lang="it-IT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2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559981" y="6477000"/>
            <a:ext cx="112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2,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 dirty="0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5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1200">
                <a:latin typeface="Century Gothic" charset="0"/>
                <a:ea typeface="Century Gothic" charset="0"/>
                <a:cs typeface="Century Gothic" charset="0"/>
              </a:rPr>
              <a:t>2 Titolo mansione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 Attività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673395" y="6477000"/>
            <a:ext cx="11097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STRUTTURA DI RIPARTIZIONE DEL LAVORO – </a:t>
            </a:r>
            <a:r>
              <a:rPr lang="it-IT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MANSIONE 2, ATTIVITÀ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 Attività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000" i="1">
                <a:latin typeface="Century Gothic" panose="020B0502020202020204" pitchFamily="34" charset="0"/>
              </a:rPr>
              <a:t>Fornisci i dettagli per comunicare informazioni specifiche relative a questa attività</a:t>
            </a:r>
            <a:r>
              <a:rPr lang="it-IT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3D236AC-E415-D5F3-A744-1D13BBE29EF7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1 Attività secondaria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2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3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it-IT" sz="900" baseline="0">
                <a:latin typeface="Century Gothic" charset="0"/>
                <a:ea typeface="Century Gothic" charset="0"/>
                <a:cs typeface="Century Gothic" charset="0"/>
              </a:rPr>
              <a:t>4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latin typeface="Century Gothic" charset="0"/>
                <a:ea typeface="Century Gothic" charset="0"/>
                <a:cs typeface="Century Gothic" charset="0"/>
              </a:rPr>
              <a:t>2.1.5 Attività secondaria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8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9C8D0F15-4F95-6F40-9587-BA2836DDAB6B}" vid="{B4704E0C-54A1-D743-9258-1DE8B49006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IC-Basic-Small-Business-Horizontal-Organizational-Chart-Template_PowerPoint (1)</Template>
  <TotalTime>57</TotalTime>
  <Words>2283</Words>
  <Application>Microsoft Office PowerPoint</Application>
  <PresentationFormat>Widescreen</PresentationFormat>
  <Paragraphs>489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Mira Li</cp:lastModifiedBy>
  <cp:revision>8</cp:revision>
  <cp:lastPrinted>2020-08-31T22:23:58Z</cp:lastPrinted>
  <dcterms:created xsi:type="dcterms:W3CDTF">2023-07-16T13:57:16Z</dcterms:created>
  <dcterms:modified xsi:type="dcterms:W3CDTF">2025-05-06T10:27:33Z</dcterms:modified>
</cp:coreProperties>
</file>