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</p:sldMasterIdLst>
  <p:notesMasterIdLst>
    <p:notesMasterId r:id="rId5"/>
  </p:notesMasterIdLst>
  <p:sldIdLst>
    <p:sldId id="357" r:id="rId2"/>
    <p:sldId id="365" r:id="rId3"/>
    <p:sldId id="35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33"/>
    <a:srgbClr val="69AB42"/>
    <a:srgbClr val="42AAC3"/>
    <a:srgbClr val="AA6AA6"/>
    <a:srgbClr val="AA77A2"/>
    <a:srgbClr val="9B2D78"/>
    <a:srgbClr val="AD3A7F"/>
    <a:srgbClr val="963F7D"/>
    <a:srgbClr val="349AC3"/>
    <a:srgbClr val="1E9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" autoAdjust="0"/>
    <p:restoredTop sz="95714"/>
  </p:normalViewPr>
  <p:slideViewPr>
    <p:cSldViewPr snapToGrid="0" snapToObjects="1">
      <p:cViewPr varScale="1">
        <p:scale>
          <a:sx n="241" d="100"/>
          <a:sy n="241" d="100"/>
        </p:scale>
        <p:origin x="1674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02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99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0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7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8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4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8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2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rme rettangolari bianche sovrapposte per creare un design a forma di scala">
            <a:extLst>
              <a:ext uri="{FF2B5EF4-FFF2-40B4-BE49-F238E27FC236}">
                <a16:creationId xmlns:a16="http://schemas.microsoft.com/office/drawing/2014/main" id="{671BBB4B-A6B5-DED8-053A-71E0F42A6A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5000"/>
          </a:blip>
          <a:srcRect b="4126"/>
          <a:stretch/>
        </p:blipFill>
        <p:spPr>
          <a:xfrm>
            <a:off x="-1" y="0"/>
            <a:ext cx="12190107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5DC4B00-9A07-F250-3630-0DE7C9BF831F}"/>
              </a:ext>
            </a:extLst>
          </p:cNvPr>
          <p:cNvSpPr txBox="1"/>
          <p:nvPr/>
        </p:nvSpPr>
        <p:spPr>
          <a:xfrm>
            <a:off x="249647" y="254470"/>
            <a:ext cx="1143199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di progetto per team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508B24C-9B52-3B6C-9672-0A6119513F5D}"/>
              </a:ext>
            </a:extLst>
          </p:cNvPr>
          <p:cNvSpPr txBox="1"/>
          <p:nvPr/>
        </p:nvSpPr>
        <p:spPr>
          <a:xfrm>
            <a:off x="302001" y="1532147"/>
            <a:ext cx="5794000" cy="463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utilizza questo modello a una slide per presentare in che modo ogni team sta procedendo nelle attività assegnate, rispetto alle durate pianificate.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mostra l’avanzamento delle attività con due barre di durata: una mostra la durata pianificata e l’altra la durata effettiva. Questo confronto consente di adattare le scadenze in base alle necessità e di prevedere la timeline delle attività future del progetto. Il modello include anche indicatori di milestone in modo da poter valutare i tuoi progressi.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DD9D120-99B9-49D0-521E-CD7E3ADA8F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0285" y="1655719"/>
            <a:ext cx="5355521" cy="30124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9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Forme rettangolari bianche sovrapposte per creare un design a forma di scala">
            <a:extLst>
              <a:ext uri="{FF2B5EF4-FFF2-40B4-BE49-F238E27FC236}">
                <a16:creationId xmlns:a16="http://schemas.microsoft.com/office/drawing/2014/main" id="{FA0AD8C9-B0DB-5A9B-5521-C667500B96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5000"/>
          </a:blip>
          <a:srcRect b="4126"/>
          <a:stretch/>
        </p:blipFill>
        <p:spPr>
          <a:xfrm>
            <a:off x="-1" y="0"/>
            <a:ext cx="12190107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EEF7DF-D503-635E-B992-E06553C7DFC7}"/>
              </a:ext>
            </a:extLst>
          </p:cNvPr>
          <p:cNvSpPr txBox="1"/>
          <p:nvPr/>
        </p:nvSpPr>
        <p:spPr>
          <a:xfrm>
            <a:off x="1502736" y="60276"/>
            <a:ext cx="10630650" cy="424732"/>
          </a:xfrm>
          <a:prstGeom prst="rect">
            <a:avLst/>
          </a:prstGeom>
          <a:noFill/>
          <a:effectLst/>
        </p:spPr>
        <p:txBody>
          <a:bodyPr wrap="square" lIns="91440" tIns="73152" rIns="182880" bIns="73152" rtlCol="0" anchor="t" anchorCtr="0">
            <a:spAutoFit/>
          </a:bodyPr>
          <a:lstStyle/>
          <a:p>
            <a:pPr algn="r" rtl="0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di progetto per team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303E72-BA64-57FA-6C74-49182FE21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95348"/>
              </p:ext>
            </p:extLst>
          </p:nvPr>
        </p:nvGraphicFramePr>
        <p:xfrm>
          <a:off x="221175" y="525029"/>
          <a:ext cx="1170432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261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1453603295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3405603126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4188645958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370284219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2570255189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4253557748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732807866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12626550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spc="-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Nome del progetto: </a:t>
                      </a:r>
                      <a:r>
                        <a:rPr lang="it-IT" sz="1200" b="0" spc="-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testo di esempio</a:t>
                      </a:r>
                      <a:r>
                        <a:rPr lang="it-IT" sz="1200" b="1" spc="-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117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spc="-3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Proprietario del progetto: </a:t>
                      </a:r>
                      <a:r>
                        <a:rPr lang="it-IT" sz="1200" spc="-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testo di esempio</a:t>
                      </a:r>
                      <a:r>
                        <a:rPr lang="it-IT" sz="1200" b="1" spc="-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399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Milestone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Team 1: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Team 2: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9834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Team 3: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8BB39D36-EF59-78F0-1BDF-5D696F33214E}"/>
              </a:ext>
            </a:extLst>
          </p:cNvPr>
          <p:cNvSpPr>
            <a:spLocks noChangeAspect="1"/>
          </p:cNvSpPr>
          <p:nvPr/>
        </p:nvSpPr>
        <p:spPr>
          <a:xfrm>
            <a:off x="6969013" y="6645218"/>
            <a:ext cx="137160" cy="137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29F469-E525-B53B-C0AC-11AFAE55D853}"/>
              </a:ext>
            </a:extLst>
          </p:cNvPr>
          <p:cNvSpPr txBox="1"/>
          <p:nvPr/>
        </p:nvSpPr>
        <p:spPr>
          <a:xfrm>
            <a:off x="7156044" y="6652243"/>
            <a:ext cx="927764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/>
            <a:r>
              <a:rPr lang="it-I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Pianificata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B5741C-CA59-F9C4-608B-B96B465EFABE}"/>
              </a:ext>
            </a:extLst>
          </p:cNvPr>
          <p:cNvSpPr>
            <a:spLocks noChangeAspect="1"/>
          </p:cNvSpPr>
          <p:nvPr/>
        </p:nvSpPr>
        <p:spPr>
          <a:xfrm>
            <a:off x="7815860" y="6645218"/>
            <a:ext cx="137160" cy="137160"/>
          </a:xfrm>
          <a:prstGeom prst="rect">
            <a:avLst/>
          </a:prstGeom>
          <a:solidFill>
            <a:srgbClr val="AA6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ECC541-7C8B-3714-78C4-1EBE436392BE}"/>
              </a:ext>
            </a:extLst>
          </p:cNvPr>
          <p:cNvSpPr txBox="1"/>
          <p:nvPr/>
        </p:nvSpPr>
        <p:spPr>
          <a:xfrm>
            <a:off x="8002891" y="6652243"/>
            <a:ext cx="78565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/>
            <a:r>
              <a:rPr lang="it-IT"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Effettiva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E4F61E-75A9-43B6-DA76-09918AEE0ACD}"/>
              </a:ext>
            </a:extLst>
          </p:cNvPr>
          <p:cNvSpPr>
            <a:spLocks noChangeAspect="1"/>
          </p:cNvSpPr>
          <p:nvPr/>
        </p:nvSpPr>
        <p:spPr>
          <a:xfrm>
            <a:off x="8769597" y="6645218"/>
            <a:ext cx="137160" cy="1371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3367FF5-C685-3424-EDE5-88F2CF478B80}"/>
              </a:ext>
            </a:extLst>
          </p:cNvPr>
          <p:cNvSpPr txBox="1"/>
          <p:nvPr/>
        </p:nvSpPr>
        <p:spPr>
          <a:xfrm>
            <a:off x="8965772" y="6652243"/>
            <a:ext cx="83553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/>
            <a:r>
              <a:rPr lang="it-IT"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Pianificata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B68453F-CA65-482E-0A5C-E89F18C03952}"/>
              </a:ext>
            </a:extLst>
          </p:cNvPr>
          <p:cNvSpPr>
            <a:spLocks noChangeAspect="1"/>
          </p:cNvSpPr>
          <p:nvPr/>
        </p:nvSpPr>
        <p:spPr>
          <a:xfrm>
            <a:off x="9616444" y="6645218"/>
            <a:ext cx="137160" cy="137160"/>
          </a:xfrm>
          <a:prstGeom prst="rect">
            <a:avLst/>
          </a:prstGeom>
          <a:solidFill>
            <a:srgbClr val="42AA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998F98-9340-4AD6-6C17-EF0BC0CEC5AA}"/>
              </a:ext>
            </a:extLst>
          </p:cNvPr>
          <p:cNvSpPr txBox="1"/>
          <p:nvPr/>
        </p:nvSpPr>
        <p:spPr>
          <a:xfrm>
            <a:off x="9812619" y="6652243"/>
            <a:ext cx="80228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/>
            <a:r>
              <a:rPr lang="it-IT"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Effettiva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89B829A-89A1-8B21-0127-D72F2FD49AEF}"/>
              </a:ext>
            </a:extLst>
          </p:cNvPr>
          <p:cNvSpPr>
            <a:spLocks noChangeAspect="1"/>
          </p:cNvSpPr>
          <p:nvPr/>
        </p:nvSpPr>
        <p:spPr>
          <a:xfrm>
            <a:off x="10520310" y="6645218"/>
            <a:ext cx="137160" cy="137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4CE20A6-B652-6EE0-250B-8566492F9E3B}"/>
              </a:ext>
            </a:extLst>
          </p:cNvPr>
          <p:cNvSpPr txBox="1"/>
          <p:nvPr/>
        </p:nvSpPr>
        <p:spPr>
          <a:xfrm>
            <a:off x="10707341" y="6652243"/>
            <a:ext cx="66913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/>
            <a:r>
              <a:rPr lang="it-IT"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Pianificata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0606DFB-BE5B-97B5-DE1B-7CE73CB3B154}"/>
              </a:ext>
            </a:extLst>
          </p:cNvPr>
          <p:cNvSpPr>
            <a:spLocks noChangeAspect="1"/>
          </p:cNvSpPr>
          <p:nvPr/>
        </p:nvSpPr>
        <p:spPr>
          <a:xfrm>
            <a:off x="11367157" y="6645218"/>
            <a:ext cx="137160" cy="137160"/>
          </a:xfrm>
          <a:prstGeom prst="rect">
            <a:avLst/>
          </a:prstGeom>
          <a:solidFill>
            <a:srgbClr val="69A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D664FE9-8231-4346-CD09-F00BD4D0DACF}"/>
              </a:ext>
            </a:extLst>
          </p:cNvPr>
          <p:cNvSpPr txBox="1"/>
          <p:nvPr/>
        </p:nvSpPr>
        <p:spPr>
          <a:xfrm>
            <a:off x="11554188" y="6652243"/>
            <a:ext cx="73129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/>
            <a:r>
              <a:rPr lang="it-IT"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Effettiva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762040-BDB4-A8EF-EFF5-49A4DF1AA4B4}"/>
              </a:ext>
            </a:extLst>
          </p:cNvPr>
          <p:cNvCxnSpPr>
            <a:cxnSpLocks/>
          </p:cNvCxnSpPr>
          <p:nvPr/>
        </p:nvCxnSpPr>
        <p:spPr>
          <a:xfrm>
            <a:off x="4877769" y="1718221"/>
            <a:ext cx="0" cy="484184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CD4DA1F-ECA0-1373-1AE0-48923FCD142B}"/>
              </a:ext>
            </a:extLst>
          </p:cNvPr>
          <p:cNvCxnSpPr>
            <a:cxnSpLocks/>
          </p:cNvCxnSpPr>
          <p:nvPr/>
        </p:nvCxnSpPr>
        <p:spPr>
          <a:xfrm>
            <a:off x="2134158" y="1718221"/>
            <a:ext cx="0" cy="4841848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Pentagon 90">
            <a:extLst>
              <a:ext uri="{FF2B5EF4-FFF2-40B4-BE49-F238E27FC236}">
                <a16:creationId xmlns:a16="http://schemas.microsoft.com/office/drawing/2014/main" id="{7C9A400B-AFD0-7178-8F72-B1EA5DA25286}"/>
              </a:ext>
            </a:extLst>
          </p:cNvPr>
          <p:cNvSpPr/>
          <p:nvPr/>
        </p:nvSpPr>
        <p:spPr>
          <a:xfrm>
            <a:off x="2126742" y="1529496"/>
            <a:ext cx="731290" cy="274320"/>
          </a:xfrm>
          <a:prstGeom prst="homePlate">
            <a:avLst>
              <a:gd name="adj" fmla="val 2920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rtl="0"/>
            <a:r>
              <a:rPr lang="it-IT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Introduzione</a:t>
            </a:r>
          </a:p>
        </p:txBody>
      </p:sp>
      <p:sp>
        <p:nvSpPr>
          <p:cNvPr id="92" name="Pentagon 91">
            <a:extLst>
              <a:ext uri="{FF2B5EF4-FFF2-40B4-BE49-F238E27FC236}">
                <a16:creationId xmlns:a16="http://schemas.microsoft.com/office/drawing/2014/main" id="{EFACBFE0-7187-70BC-21A9-73EF63A56F0D}"/>
              </a:ext>
            </a:extLst>
          </p:cNvPr>
          <p:cNvSpPr/>
          <p:nvPr/>
        </p:nvSpPr>
        <p:spPr>
          <a:xfrm>
            <a:off x="4869263" y="1529496"/>
            <a:ext cx="731290" cy="274320"/>
          </a:xfrm>
          <a:prstGeom prst="homePlate">
            <a:avLst>
              <a:gd name="adj" fmla="val 2920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rtl="0"/>
            <a:r>
              <a:rPr lang="it-IT" sz="800" b="1">
                <a:solidFill>
                  <a:schemeClr val="bg1"/>
                </a:solidFill>
                <a:latin typeface="Century Gothic" panose="020B0502020202020204" pitchFamily="34" charset="0"/>
              </a:rPr>
              <a:t>Milestone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CC2DA65-F26E-7DA5-B96E-AB28F507C661}"/>
              </a:ext>
            </a:extLst>
          </p:cNvPr>
          <p:cNvCxnSpPr>
            <a:cxnSpLocks/>
          </p:cNvCxnSpPr>
          <p:nvPr/>
        </p:nvCxnSpPr>
        <p:spPr>
          <a:xfrm>
            <a:off x="8154935" y="1718221"/>
            <a:ext cx="0" cy="484184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4" name="Pentagon 93">
            <a:extLst>
              <a:ext uri="{FF2B5EF4-FFF2-40B4-BE49-F238E27FC236}">
                <a16:creationId xmlns:a16="http://schemas.microsoft.com/office/drawing/2014/main" id="{3F3A7C17-2689-C7A7-72F0-FA2530507189}"/>
              </a:ext>
            </a:extLst>
          </p:cNvPr>
          <p:cNvSpPr/>
          <p:nvPr/>
        </p:nvSpPr>
        <p:spPr>
          <a:xfrm>
            <a:off x="8146429" y="1529496"/>
            <a:ext cx="731290" cy="274320"/>
          </a:xfrm>
          <a:prstGeom prst="homePlate">
            <a:avLst>
              <a:gd name="adj" fmla="val 2920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rtl="0"/>
            <a:r>
              <a:rPr lang="it-IT" sz="800" b="1">
                <a:solidFill>
                  <a:schemeClr val="bg1"/>
                </a:solidFill>
                <a:latin typeface="Century Gothic" panose="020B0502020202020204" pitchFamily="34" charset="0"/>
              </a:rPr>
              <a:t>Milestone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455D55F-E7DA-BD9C-EDD5-306915580000}"/>
              </a:ext>
            </a:extLst>
          </p:cNvPr>
          <p:cNvCxnSpPr>
            <a:cxnSpLocks/>
          </p:cNvCxnSpPr>
          <p:nvPr/>
        </p:nvCxnSpPr>
        <p:spPr>
          <a:xfrm>
            <a:off x="10220390" y="1718221"/>
            <a:ext cx="0" cy="48418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Pentagon 95">
            <a:extLst>
              <a:ext uri="{FF2B5EF4-FFF2-40B4-BE49-F238E27FC236}">
                <a16:creationId xmlns:a16="http://schemas.microsoft.com/office/drawing/2014/main" id="{AD624D30-7961-B4CB-AA97-D172BED2793E}"/>
              </a:ext>
            </a:extLst>
          </p:cNvPr>
          <p:cNvSpPr/>
          <p:nvPr/>
        </p:nvSpPr>
        <p:spPr>
          <a:xfrm>
            <a:off x="10211884" y="1529496"/>
            <a:ext cx="731290" cy="274320"/>
          </a:xfrm>
          <a:prstGeom prst="homePlate">
            <a:avLst>
              <a:gd name="adj" fmla="val 2920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rtl="0"/>
            <a:r>
              <a:rPr lang="it-IT" sz="800" b="1">
                <a:solidFill>
                  <a:schemeClr val="bg1"/>
                </a:solidFill>
                <a:latin typeface="Century Gothic" panose="020B0502020202020204" pitchFamily="34" charset="0"/>
              </a:rPr>
              <a:t>Milestone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F192BA0-D90F-A044-0A3E-93E92DE56209}"/>
              </a:ext>
            </a:extLst>
          </p:cNvPr>
          <p:cNvCxnSpPr>
            <a:cxnSpLocks/>
          </p:cNvCxnSpPr>
          <p:nvPr/>
        </p:nvCxnSpPr>
        <p:spPr>
          <a:xfrm>
            <a:off x="11352602" y="1718221"/>
            <a:ext cx="0" cy="4841848"/>
          </a:xfrm>
          <a:prstGeom prst="line">
            <a:avLst/>
          </a:prstGeom>
          <a:ln w="12700">
            <a:solidFill>
              <a:srgbClr val="92D05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Pentagon 97">
            <a:extLst>
              <a:ext uri="{FF2B5EF4-FFF2-40B4-BE49-F238E27FC236}">
                <a16:creationId xmlns:a16="http://schemas.microsoft.com/office/drawing/2014/main" id="{9201A78B-3CBA-5846-D090-67486E0DF655}"/>
              </a:ext>
            </a:extLst>
          </p:cNvPr>
          <p:cNvSpPr/>
          <p:nvPr/>
        </p:nvSpPr>
        <p:spPr>
          <a:xfrm>
            <a:off x="11344096" y="1529496"/>
            <a:ext cx="731290" cy="274320"/>
          </a:xfrm>
          <a:prstGeom prst="homePlate">
            <a:avLst>
              <a:gd name="adj" fmla="val 2920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rtl="0"/>
            <a:r>
              <a:rPr lang="it-IT" sz="800" b="1">
                <a:solidFill>
                  <a:schemeClr val="bg1"/>
                </a:solidFill>
                <a:latin typeface="Century Gothic" panose="020B0502020202020204" pitchFamily="34" charset="0"/>
              </a:rPr>
              <a:t>Conclusione</a:t>
            </a:r>
          </a:p>
        </p:txBody>
      </p:sp>
      <p:sp>
        <p:nvSpPr>
          <p:cNvPr id="42" name="Pentagon 41">
            <a:extLst>
              <a:ext uri="{FF2B5EF4-FFF2-40B4-BE49-F238E27FC236}">
                <a16:creationId xmlns:a16="http://schemas.microsoft.com/office/drawing/2014/main" id="{A7B9AFC1-804C-A8C0-48CD-10E98514B978}"/>
              </a:ext>
            </a:extLst>
          </p:cNvPr>
          <p:cNvSpPr/>
          <p:nvPr/>
        </p:nvSpPr>
        <p:spPr>
          <a:xfrm>
            <a:off x="2139501" y="2375847"/>
            <a:ext cx="2080808" cy="274320"/>
          </a:xfrm>
          <a:prstGeom prst="homePlate">
            <a:avLst>
              <a:gd name="adj" fmla="val 2920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1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02B80429-D737-CE12-6F1A-14FAE5C72CDA}"/>
              </a:ext>
            </a:extLst>
          </p:cNvPr>
          <p:cNvSpPr/>
          <p:nvPr/>
        </p:nvSpPr>
        <p:spPr>
          <a:xfrm>
            <a:off x="2139501" y="2692371"/>
            <a:ext cx="2080808" cy="274320"/>
          </a:xfrm>
          <a:prstGeom prst="homePlate">
            <a:avLst>
              <a:gd name="adj" fmla="val 29205"/>
            </a:avLst>
          </a:prstGeom>
          <a:solidFill>
            <a:srgbClr val="AA6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1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1EB540EA-E90B-FD59-3EC9-8215397880EF}"/>
              </a:ext>
            </a:extLst>
          </p:cNvPr>
          <p:cNvSpPr/>
          <p:nvPr/>
        </p:nvSpPr>
        <p:spPr>
          <a:xfrm>
            <a:off x="2139501" y="3560414"/>
            <a:ext cx="2080808" cy="274320"/>
          </a:xfrm>
          <a:prstGeom prst="homePlate">
            <a:avLst>
              <a:gd name="adj" fmla="val 2920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3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691B2157-6FF2-20D3-3863-C1139A4F19C3}"/>
              </a:ext>
            </a:extLst>
          </p:cNvPr>
          <p:cNvSpPr/>
          <p:nvPr/>
        </p:nvSpPr>
        <p:spPr>
          <a:xfrm>
            <a:off x="3403604" y="3876938"/>
            <a:ext cx="1690045" cy="274320"/>
          </a:xfrm>
          <a:prstGeom prst="homePlate">
            <a:avLst>
              <a:gd name="adj" fmla="val 29205"/>
            </a:avLst>
          </a:prstGeom>
          <a:solidFill>
            <a:srgbClr val="42AA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3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B00D1B39-D909-0A6A-681C-1E13C0A5DCBD}"/>
              </a:ext>
            </a:extLst>
          </p:cNvPr>
          <p:cNvSpPr/>
          <p:nvPr/>
        </p:nvSpPr>
        <p:spPr>
          <a:xfrm>
            <a:off x="3118341" y="5126326"/>
            <a:ext cx="2080808" cy="274320"/>
          </a:xfrm>
          <a:prstGeom prst="homePlate">
            <a:avLst>
              <a:gd name="adj" fmla="val 2920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6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3C121F24-BB39-365D-25D2-E1D54FCFD62A}"/>
              </a:ext>
            </a:extLst>
          </p:cNvPr>
          <p:cNvSpPr/>
          <p:nvPr/>
        </p:nvSpPr>
        <p:spPr>
          <a:xfrm>
            <a:off x="3321544" y="5442850"/>
            <a:ext cx="2080808" cy="274320"/>
          </a:xfrm>
          <a:prstGeom prst="homePlate">
            <a:avLst>
              <a:gd name="adj" fmla="val 29205"/>
            </a:avLst>
          </a:prstGeom>
          <a:solidFill>
            <a:srgbClr val="69A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6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5ED1CC7D-B93B-86D5-A31F-4D0125976183}"/>
              </a:ext>
            </a:extLst>
          </p:cNvPr>
          <p:cNvSpPr/>
          <p:nvPr/>
        </p:nvSpPr>
        <p:spPr>
          <a:xfrm>
            <a:off x="4501662" y="2375847"/>
            <a:ext cx="2862353" cy="274320"/>
          </a:xfrm>
          <a:prstGeom prst="homePlate">
            <a:avLst>
              <a:gd name="adj" fmla="val 2920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2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57" name="Pentagon 56">
            <a:extLst>
              <a:ext uri="{FF2B5EF4-FFF2-40B4-BE49-F238E27FC236}">
                <a16:creationId xmlns:a16="http://schemas.microsoft.com/office/drawing/2014/main" id="{1F709953-1798-032A-F43A-4714AE144BD8}"/>
              </a:ext>
            </a:extLst>
          </p:cNvPr>
          <p:cNvSpPr/>
          <p:nvPr/>
        </p:nvSpPr>
        <p:spPr>
          <a:xfrm>
            <a:off x="5093649" y="2692371"/>
            <a:ext cx="2878044" cy="274320"/>
          </a:xfrm>
          <a:prstGeom prst="homePlate">
            <a:avLst>
              <a:gd name="adj" fmla="val 29205"/>
            </a:avLst>
          </a:prstGeom>
          <a:solidFill>
            <a:srgbClr val="AA6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2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58" name="Pentagon 57">
            <a:extLst>
              <a:ext uri="{FF2B5EF4-FFF2-40B4-BE49-F238E27FC236}">
                <a16:creationId xmlns:a16="http://schemas.microsoft.com/office/drawing/2014/main" id="{8ECD9D77-24C6-D44E-7721-8B5B7BD17E17}"/>
              </a:ext>
            </a:extLst>
          </p:cNvPr>
          <p:cNvSpPr/>
          <p:nvPr/>
        </p:nvSpPr>
        <p:spPr>
          <a:xfrm>
            <a:off x="4507561" y="3560414"/>
            <a:ext cx="4237853" cy="274320"/>
          </a:xfrm>
          <a:prstGeom prst="homePlate">
            <a:avLst>
              <a:gd name="adj" fmla="val 2920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4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59" name="Pentagon 58">
            <a:extLst>
              <a:ext uri="{FF2B5EF4-FFF2-40B4-BE49-F238E27FC236}">
                <a16:creationId xmlns:a16="http://schemas.microsoft.com/office/drawing/2014/main" id="{112F6DA2-DA8B-852F-1C4C-055B59FDE999}"/>
              </a:ext>
            </a:extLst>
          </p:cNvPr>
          <p:cNvSpPr/>
          <p:nvPr/>
        </p:nvSpPr>
        <p:spPr>
          <a:xfrm>
            <a:off x="5771665" y="3876938"/>
            <a:ext cx="4779099" cy="274320"/>
          </a:xfrm>
          <a:prstGeom prst="homePlate">
            <a:avLst>
              <a:gd name="adj" fmla="val 29205"/>
            </a:avLst>
          </a:prstGeom>
          <a:solidFill>
            <a:srgbClr val="42AA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4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65" name="Pentagon 64">
            <a:extLst>
              <a:ext uri="{FF2B5EF4-FFF2-40B4-BE49-F238E27FC236}">
                <a16:creationId xmlns:a16="http://schemas.microsoft.com/office/drawing/2014/main" id="{2C1EFCCD-4E83-F74F-254D-E948664E26CC}"/>
              </a:ext>
            </a:extLst>
          </p:cNvPr>
          <p:cNvSpPr/>
          <p:nvPr/>
        </p:nvSpPr>
        <p:spPr>
          <a:xfrm>
            <a:off x="9901122" y="4310691"/>
            <a:ext cx="1690045" cy="274320"/>
          </a:xfrm>
          <a:prstGeom prst="homePlate">
            <a:avLst>
              <a:gd name="adj" fmla="val 2920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5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66" name="Pentagon 65">
            <a:extLst>
              <a:ext uri="{FF2B5EF4-FFF2-40B4-BE49-F238E27FC236}">
                <a16:creationId xmlns:a16="http://schemas.microsoft.com/office/drawing/2014/main" id="{BD438A60-A8C6-B071-959E-24B5CDE1C642}"/>
              </a:ext>
            </a:extLst>
          </p:cNvPr>
          <p:cNvSpPr/>
          <p:nvPr/>
        </p:nvSpPr>
        <p:spPr>
          <a:xfrm>
            <a:off x="10188625" y="4627215"/>
            <a:ext cx="1690045" cy="274320"/>
          </a:xfrm>
          <a:prstGeom prst="homePlate">
            <a:avLst>
              <a:gd name="adj" fmla="val 29205"/>
            </a:avLst>
          </a:prstGeom>
          <a:solidFill>
            <a:srgbClr val="42AA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5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67" name="Pentagon 66">
            <a:extLst>
              <a:ext uri="{FF2B5EF4-FFF2-40B4-BE49-F238E27FC236}">
                <a16:creationId xmlns:a16="http://schemas.microsoft.com/office/drawing/2014/main" id="{254A1B5E-70FD-5478-6B9D-708F322BA97F}"/>
              </a:ext>
            </a:extLst>
          </p:cNvPr>
          <p:cNvSpPr/>
          <p:nvPr/>
        </p:nvSpPr>
        <p:spPr>
          <a:xfrm>
            <a:off x="4361948" y="5866643"/>
            <a:ext cx="2080808" cy="274320"/>
          </a:xfrm>
          <a:prstGeom prst="homePlate">
            <a:avLst>
              <a:gd name="adj" fmla="val 2920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7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68" name="Pentagon 67">
            <a:extLst>
              <a:ext uri="{FF2B5EF4-FFF2-40B4-BE49-F238E27FC236}">
                <a16:creationId xmlns:a16="http://schemas.microsoft.com/office/drawing/2014/main" id="{DF34F973-9160-94E6-B5EA-36F0FF64942D}"/>
              </a:ext>
            </a:extLst>
          </p:cNvPr>
          <p:cNvSpPr/>
          <p:nvPr/>
        </p:nvSpPr>
        <p:spPr>
          <a:xfrm>
            <a:off x="4565151" y="6183167"/>
            <a:ext cx="2080808" cy="274320"/>
          </a:xfrm>
          <a:prstGeom prst="homePlate">
            <a:avLst>
              <a:gd name="adj" fmla="val 29205"/>
            </a:avLst>
          </a:prstGeom>
          <a:solidFill>
            <a:srgbClr val="69A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7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69" name="Pentagon 68">
            <a:extLst>
              <a:ext uri="{FF2B5EF4-FFF2-40B4-BE49-F238E27FC236}">
                <a16:creationId xmlns:a16="http://schemas.microsoft.com/office/drawing/2014/main" id="{C8080978-417D-767E-96CD-68A1A1DD889C}"/>
              </a:ext>
            </a:extLst>
          </p:cNvPr>
          <p:cNvSpPr/>
          <p:nvPr/>
        </p:nvSpPr>
        <p:spPr>
          <a:xfrm>
            <a:off x="6834555" y="5126326"/>
            <a:ext cx="2977651" cy="274320"/>
          </a:xfrm>
          <a:prstGeom prst="homePlate">
            <a:avLst>
              <a:gd name="adj" fmla="val 2920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8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1346AB3-726F-6E27-4DF4-70281F9A9B25}"/>
              </a:ext>
            </a:extLst>
          </p:cNvPr>
          <p:cNvSpPr/>
          <p:nvPr/>
        </p:nvSpPr>
        <p:spPr>
          <a:xfrm>
            <a:off x="7037758" y="5442850"/>
            <a:ext cx="3512999" cy="274320"/>
          </a:xfrm>
          <a:prstGeom prst="homePlate">
            <a:avLst>
              <a:gd name="adj" fmla="val 29205"/>
            </a:avLst>
          </a:prstGeom>
          <a:solidFill>
            <a:srgbClr val="69A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8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71" name="Pentagon 70">
            <a:extLst>
              <a:ext uri="{FF2B5EF4-FFF2-40B4-BE49-F238E27FC236}">
                <a16:creationId xmlns:a16="http://schemas.microsoft.com/office/drawing/2014/main" id="{7D228E8D-32C1-41BD-76F1-E926092A4064}"/>
              </a:ext>
            </a:extLst>
          </p:cNvPr>
          <p:cNvSpPr/>
          <p:nvPr/>
        </p:nvSpPr>
        <p:spPr>
          <a:xfrm>
            <a:off x="8523641" y="5866643"/>
            <a:ext cx="2080808" cy="274320"/>
          </a:xfrm>
          <a:prstGeom prst="homePlate">
            <a:avLst>
              <a:gd name="adj" fmla="val 2920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9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72" name="Pentagon 71">
            <a:extLst>
              <a:ext uri="{FF2B5EF4-FFF2-40B4-BE49-F238E27FC236}">
                <a16:creationId xmlns:a16="http://schemas.microsoft.com/office/drawing/2014/main" id="{8B5E780D-1019-AF7D-66E0-E97E27281761}"/>
              </a:ext>
            </a:extLst>
          </p:cNvPr>
          <p:cNvSpPr/>
          <p:nvPr/>
        </p:nvSpPr>
        <p:spPr>
          <a:xfrm>
            <a:off x="8182707" y="6183167"/>
            <a:ext cx="3408459" cy="274320"/>
          </a:xfrm>
          <a:prstGeom prst="homePlate">
            <a:avLst>
              <a:gd name="adj" fmla="val 29205"/>
            </a:avLst>
          </a:prstGeom>
          <a:solidFill>
            <a:srgbClr val="69A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 b="1">
                <a:solidFill>
                  <a:schemeClr val="bg1"/>
                </a:solidFill>
                <a:latin typeface="Century Gothic" panose="020B0502020202020204" pitchFamily="34" charset="0"/>
              </a:rPr>
              <a:t>Attività 9</a:t>
            </a:r>
            <a:r>
              <a:rPr lang="it-IT" sz="1000">
                <a:solidFill>
                  <a:schemeClr val="bg1"/>
                </a:solidFill>
                <a:latin typeface="Century Gothic" panose="020B0502020202020204" pitchFamily="34" charset="0"/>
              </a:rPr>
              <a:t>: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FBB74-6660-C9C3-60AE-A7D7868D4536}"/>
              </a:ext>
            </a:extLst>
          </p:cNvPr>
          <p:cNvSpPr txBox="1"/>
          <p:nvPr/>
        </p:nvSpPr>
        <p:spPr>
          <a:xfrm>
            <a:off x="27042" y="6568798"/>
            <a:ext cx="699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0"/>
            <a:r>
              <a:rPr lang="it-IT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Fornito da Smartsheet, Inc.</a:t>
            </a:r>
          </a:p>
        </p:txBody>
      </p:sp>
    </p:spTree>
    <p:extLst>
      <p:ext uri="{BB962C8B-B14F-4D97-AF65-F5344CB8AC3E}">
        <p14:creationId xmlns:p14="http://schemas.microsoft.com/office/powerpoint/2010/main" val="402832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6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16018</TotalTime>
  <Words>362</Words>
  <Application>Microsoft Office PowerPoint</Application>
  <PresentationFormat>Widescreen</PresentationFormat>
  <Paragraphs>75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Mira Li</cp:lastModifiedBy>
  <cp:revision>226</cp:revision>
  <cp:lastPrinted>2020-08-31T22:23:58Z</cp:lastPrinted>
  <dcterms:created xsi:type="dcterms:W3CDTF">2021-07-07T23:54:57Z</dcterms:created>
  <dcterms:modified xsi:type="dcterms:W3CDTF">2025-05-05T10:47:48Z</dcterms:modified>
</cp:coreProperties>
</file>