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57" r:id="rId2"/>
    <p:sldId id="362" r:id="rId3"/>
    <p:sldId id="363" r:id="rId4"/>
    <p:sldId id="3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2E75B6"/>
    <a:srgbClr val="C4F2F1"/>
    <a:srgbClr val="FCBFB3"/>
    <a:srgbClr val="FC9974"/>
    <a:srgbClr val="D1E5E7"/>
    <a:srgbClr val="E9F5F5"/>
    <a:srgbClr val="7DD0A0"/>
    <a:srgbClr val="57EA00"/>
    <a:srgbClr val="CCE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5" autoAdjust="0"/>
    <p:restoredTop sz="95714"/>
  </p:normalViewPr>
  <p:slideViewPr>
    <p:cSldViewPr snapToGrid="0" snapToObjects="1">
      <p:cViewPr varScale="1">
        <p:scale>
          <a:sx n="135" d="100"/>
          <a:sy n="135" d="100"/>
        </p:scale>
        <p:origin x="162" y="235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02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1620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2839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58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2060"/>
            <a:grayscl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76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65">
            <a:extLst>
              <a:ext uri="{FF2B5EF4-FFF2-40B4-BE49-F238E27FC236}">
                <a16:creationId xmlns:a16="http://schemas.microsoft.com/office/drawing/2014/main" id="{B5DC4B00-9A07-F250-3630-0DE7C9BF831F}"/>
              </a:ext>
            </a:extLst>
          </p:cNvPr>
          <p:cNvSpPr txBox="1"/>
          <p:nvPr/>
        </p:nvSpPr>
        <p:spPr>
          <a:xfrm>
            <a:off x="249646" y="254470"/>
            <a:ext cx="11596939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piano di progetto semplice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508B24C-9B52-3B6C-9672-0A6119513F5D}"/>
              </a:ext>
            </a:extLst>
          </p:cNvPr>
          <p:cNvSpPr txBox="1"/>
          <p:nvPr/>
        </p:nvSpPr>
        <p:spPr>
          <a:xfrm>
            <a:off x="302001" y="1532147"/>
            <a:ext cx="5794000" cy="3892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6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600" b="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a una slide è ideale per i project manager che hanno bisogno di un formato semplice per presentare i deliverable del progetto, le attività e le timeline delle attività in un anno.</a:t>
            </a:r>
            <a:r>
              <a:rPr lang="it-IT" sz="16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6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6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presenta un semplice layout a tabella con un grafico a barre orizzontali che illustra la durata di ogni attività. Usa l’indicatore “oggi” per vedere facilmente quali attività sono terminate, in corso o in sospeso. Personalizza le attività e le timeline per allinearle al tuo progetto.</a:t>
            </a: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BDD9D120-99B9-49D0-521E-CD7E3ADA8F5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469505" y="1649657"/>
            <a:ext cx="5377081" cy="3024607"/>
          </a:xfrm>
          <a:prstGeom prst="rect">
            <a:avLst/>
          </a:prstGeom>
          <a:effectLst>
            <a:outerShdw blurRad="152400" dist="38100" dir="2700000" sx="101000" sy="101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59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D0EEF7DF-D503-635E-B992-E06553C7DFC7}"/>
              </a:ext>
            </a:extLst>
          </p:cNvPr>
          <p:cNvSpPr txBox="1"/>
          <p:nvPr/>
        </p:nvSpPr>
        <p:spPr>
          <a:xfrm>
            <a:off x="2563446" y="60276"/>
            <a:ext cx="9569939" cy="424732"/>
          </a:xfrm>
          <a:prstGeom prst="rect">
            <a:avLst/>
          </a:prstGeom>
          <a:noFill/>
          <a:effectLst/>
        </p:spPr>
        <p:txBody>
          <a:bodyPr wrap="square" lIns="91440" tIns="73152" rIns="182880" bIns="73152" rtlCol="0" anchor="t" anchorCtr="0">
            <a:spAutoFit/>
          </a:bodyPr>
          <a:lstStyle/>
          <a:p>
            <a:pPr algn="r" rtl="0"/>
            <a:r>
              <a:rPr lang="it-IT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piano di progetto semplice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0ABA9E3B-A6EF-10D2-1F53-4FC7A2B5D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090195"/>
              </p:ext>
            </p:extLst>
          </p:nvPr>
        </p:nvGraphicFramePr>
        <p:xfrm>
          <a:off x="221175" y="555540"/>
          <a:ext cx="11824836" cy="514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967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737253">
                  <a:extLst>
                    <a:ext uri="{9D8B030D-6E8A-4147-A177-3AD203B41FA5}">
                      <a16:colId xmlns:a16="http://schemas.microsoft.com/office/drawing/2014/main" val="2264568315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73510">
                <a:tc gridSpan="2"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Descrizione 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Descrizioni aggiuntive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8B0D8BBB-7E5A-2B7E-B69B-E629CBDB7790}"/>
              </a:ext>
            </a:extLst>
          </p:cNvPr>
          <p:cNvSpPr/>
          <p:nvPr/>
        </p:nvSpPr>
        <p:spPr>
          <a:xfrm>
            <a:off x="5013598" y="916378"/>
            <a:ext cx="5209393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A846A5C-1419-A704-E526-CBC389A164A6}"/>
              </a:ext>
            </a:extLst>
          </p:cNvPr>
          <p:cNvSpPr/>
          <p:nvPr/>
        </p:nvSpPr>
        <p:spPr>
          <a:xfrm>
            <a:off x="221175" y="6248685"/>
            <a:ext cx="1828800" cy="4377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Titolo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FBD1872-4400-036C-02C1-538C574AC292}"/>
              </a:ext>
            </a:extLst>
          </p:cNvPr>
          <p:cNvSpPr/>
          <p:nvPr/>
        </p:nvSpPr>
        <p:spPr>
          <a:xfrm>
            <a:off x="2166912" y="6248685"/>
            <a:ext cx="1828800" cy="4377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Titolo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2CF070C-DA75-B498-E0B4-25690F994F0B}"/>
              </a:ext>
            </a:extLst>
          </p:cNvPr>
          <p:cNvSpPr/>
          <p:nvPr/>
        </p:nvSpPr>
        <p:spPr>
          <a:xfrm>
            <a:off x="5086749" y="1453085"/>
            <a:ext cx="1888447" cy="3683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29CCB4-1E81-F0B3-6D00-C72EA1ABED13}"/>
              </a:ext>
            </a:extLst>
          </p:cNvPr>
          <p:cNvSpPr/>
          <p:nvPr/>
        </p:nvSpPr>
        <p:spPr>
          <a:xfrm>
            <a:off x="5564999" y="1989792"/>
            <a:ext cx="1888447" cy="3683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5EC0A7-FCCD-43A8-C850-09F4A609BBD4}"/>
              </a:ext>
            </a:extLst>
          </p:cNvPr>
          <p:cNvSpPr/>
          <p:nvPr/>
        </p:nvSpPr>
        <p:spPr>
          <a:xfrm>
            <a:off x="6246473" y="2521909"/>
            <a:ext cx="2614063" cy="3683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C3000-3EA0-B71B-23FD-1751C8A3DD7F}"/>
              </a:ext>
            </a:extLst>
          </p:cNvPr>
          <p:cNvSpPr/>
          <p:nvPr/>
        </p:nvSpPr>
        <p:spPr>
          <a:xfrm>
            <a:off x="8862343" y="2521909"/>
            <a:ext cx="2713961" cy="3729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04AB7-7A58-8799-A709-E4D40ADE233E}"/>
              </a:ext>
            </a:extLst>
          </p:cNvPr>
          <p:cNvSpPr/>
          <p:nvPr/>
        </p:nvSpPr>
        <p:spPr>
          <a:xfrm>
            <a:off x="6246473" y="3079084"/>
            <a:ext cx="2614063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774F58-268E-58E2-A817-027F10585169}"/>
              </a:ext>
            </a:extLst>
          </p:cNvPr>
          <p:cNvSpPr/>
          <p:nvPr/>
        </p:nvSpPr>
        <p:spPr>
          <a:xfrm>
            <a:off x="6975196" y="3617633"/>
            <a:ext cx="2614063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F466D2-0938-6E4C-33F1-952CCF03EA70}"/>
              </a:ext>
            </a:extLst>
          </p:cNvPr>
          <p:cNvSpPr/>
          <p:nvPr/>
        </p:nvSpPr>
        <p:spPr>
          <a:xfrm>
            <a:off x="7661777" y="4156182"/>
            <a:ext cx="2614063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F4E53E-29D1-06B7-2237-708F5A52989D}"/>
              </a:ext>
            </a:extLst>
          </p:cNvPr>
          <p:cNvSpPr/>
          <p:nvPr/>
        </p:nvSpPr>
        <p:spPr>
          <a:xfrm>
            <a:off x="8168605" y="4708767"/>
            <a:ext cx="2107236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8B9884-0000-6B55-47AD-87FC61680B8E}"/>
              </a:ext>
            </a:extLst>
          </p:cNvPr>
          <p:cNvSpPr/>
          <p:nvPr/>
        </p:nvSpPr>
        <p:spPr>
          <a:xfrm>
            <a:off x="9589259" y="5247688"/>
            <a:ext cx="2381566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E8DEB4-CCE6-947B-BF8A-D48216CB151C}"/>
              </a:ext>
            </a:extLst>
          </p:cNvPr>
          <p:cNvSpPr/>
          <p:nvPr/>
        </p:nvSpPr>
        <p:spPr>
          <a:xfrm>
            <a:off x="5932248" y="5789941"/>
            <a:ext cx="955391" cy="3683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tx1"/>
                </a:solidFill>
                <a:latin typeface="Century Gothic" panose="020B0502020202020204" pitchFamily="34" charset="0"/>
              </a:rPr>
              <a:t>Oggi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617985-0F5F-F5DC-D622-2DF4BAE1E149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6409944" y="800955"/>
            <a:ext cx="0" cy="498898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40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D0EEF7DF-D503-635E-B992-E06553C7DFC7}"/>
              </a:ext>
            </a:extLst>
          </p:cNvPr>
          <p:cNvSpPr txBox="1"/>
          <p:nvPr/>
        </p:nvSpPr>
        <p:spPr>
          <a:xfrm>
            <a:off x="3032370" y="60276"/>
            <a:ext cx="9101016" cy="424732"/>
          </a:xfrm>
          <a:prstGeom prst="rect">
            <a:avLst/>
          </a:prstGeom>
          <a:noFill/>
          <a:effectLst/>
        </p:spPr>
        <p:txBody>
          <a:bodyPr wrap="square" lIns="91440" tIns="73152" rIns="182880" bIns="73152" rtlCol="0" anchor="t" anchorCtr="0">
            <a:spAutoFit/>
          </a:bodyPr>
          <a:lstStyle/>
          <a:p>
            <a:pPr algn="r" rtl="0"/>
            <a:r>
              <a:rPr lang="it-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ESEMPIO</a:t>
            </a:r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Modello di piano di progetto semplice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0ABA9E3B-A6EF-10D2-1F53-4FC7A2B5D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25745"/>
              </p:ext>
            </p:extLst>
          </p:nvPr>
        </p:nvGraphicFramePr>
        <p:xfrm>
          <a:off x="221175" y="555540"/>
          <a:ext cx="11824836" cy="514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967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737253">
                  <a:extLst>
                    <a:ext uri="{9D8B030D-6E8A-4147-A177-3AD203B41FA5}">
                      <a16:colId xmlns:a16="http://schemas.microsoft.com/office/drawing/2014/main" val="2264568315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1453603295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3405603126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4188645958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370284219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2570255189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4253557748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732807866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1262655051"/>
                    </a:ext>
                  </a:extLst>
                </a:gridCol>
                <a:gridCol w="648468">
                  <a:extLst>
                    <a:ext uri="{9D8B030D-6E8A-4147-A177-3AD203B41FA5}">
                      <a16:colId xmlns:a16="http://schemas.microsoft.com/office/drawing/2014/main" val="2519593283"/>
                    </a:ext>
                  </a:extLst>
                </a:gridCol>
              </a:tblGrid>
              <a:tr h="273510">
                <a:tc gridSpan="2"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900" b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Ambito del progetto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Definisci gli obiettivi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Programma interviste con gli stakeholder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100" b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Scrivi la dichiarazione dell’ambito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WBS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Suddividi le 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Assegna la responsabilità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Rivedi con gli stakeholder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Programmazione del progetto</a:t>
                      </a:r>
                    </a:p>
                  </a:txBody>
                  <a:tcPr marR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Stima la durata di ciascuna 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Definisci le milestone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5415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Completa un diagramma di Gantt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8B0D8BBB-7E5A-2B7E-B69B-E629CBDB7790}"/>
              </a:ext>
            </a:extLst>
          </p:cNvPr>
          <p:cNvSpPr/>
          <p:nvPr/>
        </p:nvSpPr>
        <p:spPr>
          <a:xfrm>
            <a:off x="5013598" y="916378"/>
            <a:ext cx="5209393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A846A5C-1419-A704-E526-CBC389A164A6}"/>
              </a:ext>
            </a:extLst>
          </p:cNvPr>
          <p:cNvSpPr/>
          <p:nvPr/>
        </p:nvSpPr>
        <p:spPr>
          <a:xfrm>
            <a:off x="221175" y="6195619"/>
            <a:ext cx="1828800" cy="4377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Titolo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FBD1872-4400-036C-02C1-538C574AC292}"/>
              </a:ext>
            </a:extLst>
          </p:cNvPr>
          <p:cNvSpPr/>
          <p:nvPr/>
        </p:nvSpPr>
        <p:spPr>
          <a:xfrm>
            <a:off x="2166912" y="6195619"/>
            <a:ext cx="1828800" cy="4377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Titolo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2CF070C-DA75-B498-E0B4-25690F994F0B}"/>
              </a:ext>
            </a:extLst>
          </p:cNvPr>
          <p:cNvSpPr/>
          <p:nvPr/>
        </p:nvSpPr>
        <p:spPr>
          <a:xfrm>
            <a:off x="5086749" y="1453085"/>
            <a:ext cx="1888447" cy="3683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29CCB4-1E81-F0B3-6D00-C72EA1ABED13}"/>
              </a:ext>
            </a:extLst>
          </p:cNvPr>
          <p:cNvSpPr/>
          <p:nvPr/>
        </p:nvSpPr>
        <p:spPr>
          <a:xfrm>
            <a:off x="5564999" y="1989792"/>
            <a:ext cx="1888447" cy="3683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5EC0A7-FCCD-43A8-C850-09F4A609BBD4}"/>
              </a:ext>
            </a:extLst>
          </p:cNvPr>
          <p:cNvSpPr/>
          <p:nvPr/>
        </p:nvSpPr>
        <p:spPr>
          <a:xfrm>
            <a:off x="6246473" y="2521909"/>
            <a:ext cx="2614063" cy="3683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C3000-3EA0-B71B-23FD-1751C8A3DD7F}"/>
              </a:ext>
            </a:extLst>
          </p:cNvPr>
          <p:cNvSpPr/>
          <p:nvPr/>
        </p:nvSpPr>
        <p:spPr>
          <a:xfrm>
            <a:off x="8862343" y="2521909"/>
            <a:ext cx="2713961" cy="3729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04AB7-7A58-8799-A709-E4D40ADE233E}"/>
              </a:ext>
            </a:extLst>
          </p:cNvPr>
          <p:cNvSpPr/>
          <p:nvPr/>
        </p:nvSpPr>
        <p:spPr>
          <a:xfrm>
            <a:off x="6246473" y="3079084"/>
            <a:ext cx="2614063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774F58-268E-58E2-A817-027F10585169}"/>
              </a:ext>
            </a:extLst>
          </p:cNvPr>
          <p:cNvSpPr/>
          <p:nvPr/>
        </p:nvSpPr>
        <p:spPr>
          <a:xfrm>
            <a:off x="6975196" y="3617633"/>
            <a:ext cx="2614063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F466D2-0938-6E4C-33F1-952CCF03EA70}"/>
              </a:ext>
            </a:extLst>
          </p:cNvPr>
          <p:cNvSpPr/>
          <p:nvPr/>
        </p:nvSpPr>
        <p:spPr>
          <a:xfrm>
            <a:off x="7661777" y="4156182"/>
            <a:ext cx="2614063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F4E53E-29D1-06B7-2237-708F5A52989D}"/>
              </a:ext>
            </a:extLst>
          </p:cNvPr>
          <p:cNvSpPr/>
          <p:nvPr/>
        </p:nvSpPr>
        <p:spPr>
          <a:xfrm>
            <a:off x="8168605" y="4708767"/>
            <a:ext cx="2107236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8B9884-0000-6B55-47AD-87FC61680B8E}"/>
              </a:ext>
            </a:extLst>
          </p:cNvPr>
          <p:cNvSpPr/>
          <p:nvPr/>
        </p:nvSpPr>
        <p:spPr>
          <a:xfrm>
            <a:off x="9589259" y="5247688"/>
            <a:ext cx="2381566" cy="368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DE8DEB4-CCE6-947B-BF8A-D48216CB151C}"/>
              </a:ext>
            </a:extLst>
          </p:cNvPr>
          <p:cNvSpPr/>
          <p:nvPr/>
        </p:nvSpPr>
        <p:spPr>
          <a:xfrm>
            <a:off x="5932248" y="5789941"/>
            <a:ext cx="955391" cy="3683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800">
                <a:solidFill>
                  <a:schemeClr val="tx1"/>
                </a:solidFill>
                <a:latin typeface="Century Gothic" panose="020B0502020202020204" pitchFamily="34" charset="0"/>
              </a:rPr>
              <a:t>Oggi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6617985-0F5F-F5DC-D622-2DF4BAE1E149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6409944" y="800955"/>
            <a:ext cx="0" cy="498898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B341BF5-F040-C8D5-B61F-49FE7BE47F39}"/>
              </a:ext>
            </a:extLst>
          </p:cNvPr>
          <p:cNvSpPr txBox="1"/>
          <p:nvPr/>
        </p:nvSpPr>
        <p:spPr>
          <a:xfrm>
            <a:off x="448962" y="6577178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it-IT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Fornito da Smartsheet, Inc.</a:t>
            </a:r>
          </a:p>
        </p:txBody>
      </p:sp>
    </p:spTree>
    <p:extLst>
      <p:ext uri="{BB962C8B-B14F-4D97-AF65-F5344CB8AC3E}">
        <p14:creationId xmlns:p14="http://schemas.microsoft.com/office/powerpoint/2010/main" val="281084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62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15343</TotalTime>
  <Words>304</Words>
  <Application>Microsoft Office PowerPoint</Application>
  <PresentationFormat>Widescreen</PresentationFormat>
  <Paragraphs>60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157</cp:revision>
  <cp:lastPrinted>2020-08-31T22:23:58Z</cp:lastPrinted>
  <dcterms:created xsi:type="dcterms:W3CDTF">2021-07-07T23:54:57Z</dcterms:created>
  <dcterms:modified xsi:type="dcterms:W3CDTF">2025-05-05T10:26:20Z</dcterms:modified>
</cp:coreProperties>
</file>