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F0A622"/>
    <a:srgbClr val="F10002"/>
    <a:srgbClr val="FFC0E3"/>
    <a:srgbClr val="00E7F2"/>
    <a:srgbClr val="00BD32"/>
    <a:srgbClr val="5B7191"/>
    <a:srgbClr val="EAEEF3"/>
    <a:srgbClr val="CE1D02"/>
    <a:srgbClr val="E3E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5" autoAdjust="0"/>
    <p:restoredTop sz="86447"/>
  </p:normalViewPr>
  <p:slideViewPr>
    <p:cSldViewPr snapToGrid="0" snapToObjects="1">
      <p:cViewPr varScale="1">
        <p:scale>
          <a:sx n="252" d="100"/>
          <a:sy n="252" d="100"/>
        </p:scale>
        <p:origin x="1170" y="21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743969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le attività di progetto nell'area del diagramma. </a:t>
            </a:r>
          </a:p>
          <a:p>
            <a:pPr rtl="0"/>
            <a:r>
              <a:rPr lang="it-IT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i proprietari delle etichette nella legenda sotto il diagramma.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Regola le barre in modo che rappresentino la durata di tempo per attività</a:t>
            </a:r>
            <a:r>
              <a:rPr lang="it-IT" sz="1600">
                <a:latin typeface="Century Gothic" panose="020B0502020202020204" pitchFamily="34" charset="0"/>
              </a:rPr>
              <a:t>. Aggiungi </a:t>
            </a:r>
            <a:r>
              <a:rPr lang="it-IT" sz="1600" dirty="0">
                <a:latin typeface="Century Gothic" panose="020B0502020202020204" pitchFamily="34" charset="0"/>
              </a:rPr>
              <a:t>date di inizio e di fine, date di scadenza, le date delle milestone o ulteriori informazioni sull'attività all'interno di ogni barra o nell'area del diagramma.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899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DI GANTT SEMPLICE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339163" y="6477000"/>
            <a:ext cx="9431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SEMPLICE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07579" y="1277572"/>
            <a:ext cx="71006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rtl="0"/>
            <a:r>
              <a:rPr lang="it-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955015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Necessita di revisione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5" y="3149464"/>
            <a:ext cx="1582812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73613" y="4553383"/>
            <a:ext cx="466038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583946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5909554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583946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5909554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583946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5909554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583946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5909554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583946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590955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58360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590921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58187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590747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58153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590714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it-IT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Milestone 1 – 00/00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D632F1-23FB-1400-E910-3DE113B5FDED}"/>
              </a:ext>
            </a:extLst>
          </p:cNvPr>
          <p:cNvSpPr txBox="1"/>
          <p:nvPr/>
        </p:nvSpPr>
        <p:spPr>
          <a:xfrm>
            <a:off x="448962" y="6180212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4</TotalTime>
  <Words>264</Words>
  <Application>Microsoft Office PowerPoint</Application>
  <PresentationFormat>Widescreen</PresentationFormat>
  <Paragraphs>50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Mira Li</cp:lastModifiedBy>
  <cp:revision>6</cp:revision>
  <cp:lastPrinted>2020-08-31T22:23:58Z</cp:lastPrinted>
  <dcterms:created xsi:type="dcterms:W3CDTF">2020-10-13T17:45:05Z</dcterms:created>
  <dcterms:modified xsi:type="dcterms:W3CDTF">2025-05-15T15:02:33Z</dcterms:modified>
</cp:coreProperties>
</file>