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9681F-15B5-4E7D-9CD6-4FF8F3B834A7}" v="42" dt="2023-08-11T01:41:51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" autoAdjust="0"/>
    <p:restoredTop sz="94674"/>
  </p:normalViewPr>
  <p:slideViewPr>
    <p:cSldViewPr snapToGrid="0" snapToObjects="1">
      <p:cViewPr varScale="1">
        <p:scale>
          <a:sx n="252" d="100"/>
          <a:sy n="252" d="100"/>
        </p:scale>
        <p:origin x="127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D79681F-15B5-4E7D-9CD6-4FF8F3B834A7}"/>
    <pc:docChg chg="undo custSel addSld modSld">
      <pc:chgData name="Bess Dunlevy" userId="dd4b9a8537dbe9d0" providerId="LiveId" clId="{4D79681F-15B5-4E7D-9CD6-4FF8F3B834A7}" dt="2023-08-11T01:43:56.951" v="765" actId="20577"/>
      <pc:docMkLst>
        <pc:docMk/>
      </pc:docMkLst>
      <pc:sldChg chg="addSp delSp modSp mod">
        <pc:chgData name="Bess Dunlevy" userId="dd4b9a8537dbe9d0" providerId="LiveId" clId="{4D79681F-15B5-4E7D-9CD6-4FF8F3B834A7}" dt="2023-08-11T01:20:37.230" v="57" actId="1076"/>
        <pc:sldMkLst>
          <pc:docMk/>
          <pc:sldMk cId="1750150145" sldId="258"/>
        </pc:sldMkLst>
        <pc:spChg chg="add mod">
          <ac:chgData name="Bess Dunlevy" userId="dd4b9a8537dbe9d0" providerId="LiveId" clId="{4D79681F-15B5-4E7D-9CD6-4FF8F3B834A7}" dt="2023-08-11T01:19:10.771" v="2"/>
          <ac:spMkLst>
            <pc:docMk/>
            <pc:sldMk cId="1750150145" sldId="258"/>
            <ac:spMk id="2" creationId="{F2612AFA-A7AF-FD90-FAE8-667C6295BBF2}"/>
          </ac:spMkLst>
        </pc:spChg>
        <pc:spChg chg="mod">
          <ac:chgData name="Bess Dunlevy" userId="dd4b9a8537dbe9d0" providerId="LiveId" clId="{4D79681F-15B5-4E7D-9CD6-4FF8F3B834A7}" dt="2023-08-11T01:20:32.205" v="56" actId="1076"/>
          <ac:spMkLst>
            <pc:docMk/>
            <pc:sldMk cId="1750150145" sldId="258"/>
            <ac:spMk id="4" creationId="{E9FEB64A-76FC-3D4F-AD1A-A7C744DE5653}"/>
          </ac:spMkLst>
        </pc:spChg>
        <pc:spChg chg="add mod">
          <ac:chgData name="Bess Dunlevy" userId="dd4b9a8537dbe9d0" providerId="LiveId" clId="{4D79681F-15B5-4E7D-9CD6-4FF8F3B834A7}" dt="2023-08-11T01:19:10.771" v="2"/>
          <ac:spMkLst>
            <pc:docMk/>
            <pc:sldMk cId="1750150145" sldId="258"/>
            <ac:spMk id="6" creationId="{4859EE2B-7719-E23B-D926-ECED6FCAAB7C}"/>
          </ac:spMkLst>
        </pc:spChg>
        <pc:spChg chg="del">
          <ac:chgData name="Bess Dunlevy" userId="dd4b9a8537dbe9d0" providerId="LiveId" clId="{4D79681F-15B5-4E7D-9CD6-4FF8F3B834A7}" dt="2023-08-11T01:19:02.613" v="0" actId="478"/>
          <ac:spMkLst>
            <pc:docMk/>
            <pc:sldMk cId="1750150145" sldId="258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19:03.331" v="1" actId="478"/>
          <ac:spMkLst>
            <pc:docMk/>
            <pc:sldMk cId="1750150145" sldId="258"/>
            <ac:spMk id="8" creationId="{00000000-0000-0000-0000-000000000000}"/>
          </ac:spMkLst>
        </pc:spChg>
        <pc:spChg chg="mod">
          <ac:chgData name="Bess Dunlevy" userId="dd4b9a8537dbe9d0" providerId="LiveId" clId="{4D79681F-15B5-4E7D-9CD6-4FF8F3B834A7}" dt="2023-08-11T01:20:13.685" v="50" actId="16037"/>
          <ac:spMkLst>
            <pc:docMk/>
            <pc:sldMk cId="1750150145" sldId="258"/>
            <ac:spMk id="9" creationId="{BE98E647-E4C9-4B4B-888B-2F662C468983}"/>
          </ac:spMkLst>
        </pc:spChg>
        <pc:spChg chg="add mod">
          <ac:chgData name="Bess Dunlevy" userId="dd4b9a8537dbe9d0" providerId="LiveId" clId="{4D79681F-15B5-4E7D-9CD6-4FF8F3B834A7}" dt="2023-08-11T01:19:20.683" v="12" actId="20577"/>
          <ac:spMkLst>
            <pc:docMk/>
            <pc:sldMk cId="1750150145" sldId="258"/>
            <ac:spMk id="10" creationId="{F2F21D8A-67AE-7495-8CD3-FECE9D8D52C3}"/>
          </ac:spMkLst>
        </pc:spChg>
        <pc:spChg chg="mod">
          <ac:chgData name="Bess Dunlevy" userId="dd4b9a8537dbe9d0" providerId="LiveId" clId="{4D79681F-15B5-4E7D-9CD6-4FF8F3B834A7}" dt="2023-08-11T01:20:37.230" v="57" actId="1076"/>
          <ac:spMkLst>
            <pc:docMk/>
            <pc:sldMk cId="1750150145" sldId="258"/>
            <ac:spMk id="11" creationId="{D25B69A5-3B0C-C540-8CC8-9794435EA004}"/>
          </ac:spMkLst>
        </pc:spChg>
        <pc:spChg chg="add mod">
          <ac:chgData name="Bess Dunlevy" userId="dd4b9a8537dbe9d0" providerId="LiveId" clId="{4D79681F-15B5-4E7D-9CD6-4FF8F3B834A7}" dt="2023-08-11T01:20:00.925" v="47" actId="20577"/>
          <ac:spMkLst>
            <pc:docMk/>
            <pc:sldMk cId="1750150145" sldId="258"/>
            <ac:spMk id="14" creationId="{7EE6C840-FB5D-6D8F-0012-78958BB3CC39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17" creationId="{370E27F1-C456-0843-8892-F26B6827FECB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18" creationId="{624696E6-9E8A-7F40-A17F-639CE1D5FE5E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53" creationId="{3E98C72B-766C-FB4C-BEE1-BF077220AA34}"/>
          </ac:spMkLst>
        </pc:spChg>
        <pc:grpChg chg="add mod">
          <ac:chgData name="Bess Dunlevy" userId="dd4b9a8537dbe9d0" providerId="LiveId" clId="{4D79681F-15B5-4E7D-9CD6-4FF8F3B834A7}" dt="2023-08-11T01:19:46.765" v="20" actId="1076"/>
          <ac:grpSpMkLst>
            <pc:docMk/>
            <pc:sldMk cId="1750150145" sldId="258"/>
            <ac:grpSpMk id="13" creationId="{DD19EA37-97FF-0B45-8282-82C0A75CC002}"/>
          </ac:grpSpMkLst>
        </pc:grpChg>
        <pc:picChg chg="mod">
          <ac:chgData name="Bess Dunlevy" userId="dd4b9a8537dbe9d0" providerId="LiveId" clId="{4D79681F-15B5-4E7D-9CD6-4FF8F3B834A7}" dt="2023-08-11T01:19:31.230" v="16" actId="1076"/>
          <ac:picMkLst>
            <pc:docMk/>
            <pc:sldMk cId="1750150145" sldId="258"/>
            <ac:picMk id="5" creationId="{BCA8E8EB-805A-4087-A361-46D0971BA849}"/>
          </ac:picMkLst>
        </pc:picChg>
        <pc:picChg chg="add mod ord">
          <ac:chgData name="Bess Dunlevy" userId="dd4b9a8537dbe9d0" providerId="LiveId" clId="{4D79681F-15B5-4E7D-9CD6-4FF8F3B834A7}" dt="2023-08-11T01:19:39.801" v="18" actId="167"/>
          <ac:picMkLst>
            <pc:docMk/>
            <pc:sldMk cId="1750150145" sldId="258"/>
            <ac:picMk id="12" creationId="{F7F893A5-82C0-878C-F01F-0A09A15B1639}"/>
          </ac:picMkLst>
        </pc:picChg>
        <pc:cxnChg chg="mod">
          <ac:chgData name="Bess Dunlevy" userId="dd4b9a8537dbe9d0" providerId="LiveId" clId="{4D79681F-15B5-4E7D-9CD6-4FF8F3B834A7}" dt="2023-08-11T01:20:21.013" v="52" actId="1076"/>
          <ac:cxnSpMkLst>
            <pc:docMk/>
            <pc:sldMk cId="1750150145" sldId="258"/>
            <ac:cxnSpMk id="3" creationId="{75C502E9-323D-6147-AE85-54814FCF265C}"/>
          </ac:cxnSpMkLst>
        </pc:cxnChg>
      </pc:sldChg>
      <pc:sldChg chg="addSp delSp modSp mod">
        <pc:chgData name="Bess Dunlevy" userId="dd4b9a8537dbe9d0" providerId="LiveId" clId="{4D79681F-15B5-4E7D-9CD6-4FF8F3B834A7}" dt="2023-08-11T01:43:56.951" v="765" actId="20577"/>
        <pc:sldMkLst>
          <pc:docMk/>
          <pc:sldMk cId="2763811604" sldId="260"/>
        </pc:sldMkLst>
        <pc:spChg chg="add mod">
          <ac:chgData name="Bess Dunlevy" userId="dd4b9a8537dbe9d0" providerId="LiveId" clId="{4D79681F-15B5-4E7D-9CD6-4FF8F3B834A7}" dt="2023-08-11T01:22:23.035" v="112" actId="255"/>
          <ac:spMkLst>
            <pc:docMk/>
            <pc:sldMk cId="2763811604" sldId="260"/>
            <ac:spMk id="3" creationId="{03BC885C-0919-1EAC-8CF1-6B176B70FDCC}"/>
          </ac:spMkLst>
        </pc:spChg>
        <pc:spChg chg="add mod">
          <ac:chgData name="Bess Dunlevy" userId="dd4b9a8537dbe9d0" providerId="LiveId" clId="{4D79681F-15B5-4E7D-9CD6-4FF8F3B834A7}" dt="2023-08-11T01:25:32.961" v="201"/>
          <ac:spMkLst>
            <pc:docMk/>
            <pc:sldMk cId="2763811604" sldId="260"/>
            <ac:spMk id="4" creationId="{94080EA2-D229-D96E-D836-5DED765E6C8B}"/>
          </ac:spMkLst>
        </pc:spChg>
        <pc:spChg chg="add mod">
          <ac:chgData name="Bess Dunlevy" userId="dd4b9a8537dbe9d0" providerId="LiveId" clId="{4D79681F-15B5-4E7D-9CD6-4FF8F3B834A7}" dt="2023-08-11T01:25:32.961" v="201"/>
          <ac:spMkLst>
            <pc:docMk/>
            <pc:sldMk cId="2763811604" sldId="260"/>
            <ac:spMk id="5" creationId="{185E4AB8-8BA0-AA7C-8AB1-CC7913852A02}"/>
          </ac:spMkLst>
        </pc:spChg>
        <pc:spChg chg="add mod">
          <ac:chgData name="Bess Dunlevy" userId="dd4b9a8537dbe9d0" providerId="LiveId" clId="{4D79681F-15B5-4E7D-9CD6-4FF8F3B834A7}" dt="2023-08-11T01:25:50.395" v="258" actId="14100"/>
          <ac:spMkLst>
            <pc:docMk/>
            <pc:sldMk cId="2763811604" sldId="260"/>
            <ac:spMk id="6" creationId="{A171926B-B47A-1DAA-599F-506826AC677B}"/>
          </ac:spMkLst>
        </pc:spChg>
        <pc:spChg chg="del">
          <ac:chgData name="Bess Dunlevy" userId="dd4b9a8537dbe9d0" providerId="LiveId" clId="{4D79681F-15B5-4E7D-9CD6-4FF8F3B834A7}" dt="2023-08-11T01:25:26.191" v="200" actId="478"/>
          <ac:spMkLst>
            <pc:docMk/>
            <pc:sldMk cId="2763811604" sldId="260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43:56.951" v="765" actId="20577"/>
          <ac:graphicFrameMkLst>
            <pc:docMk/>
            <pc:sldMk cId="2763811604" sldId="260"/>
            <ac:graphicFrameMk id="2" creationId="{D2B12E8F-327F-D149-9F01-671144C43F55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28:14.929" v="343" actId="1076"/>
        <pc:sldMkLst>
          <pc:docMk/>
          <pc:sldMk cId="1818638470" sldId="261"/>
        </pc:sldMkLst>
        <pc:spChg chg="add mod">
          <ac:chgData name="Bess Dunlevy" userId="dd4b9a8537dbe9d0" providerId="LiveId" clId="{4D79681F-15B5-4E7D-9CD6-4FF8F3B834A7}" dt="2023-08-11T01:25:55.092" v="260"/>
          <ac:spMkLst>
            <pc:docMk/>
            <pc:sldMk cId="1818638470" sldId="261"/>
            <ac:spMk id="2" creationId="{E4A777EC-6212-5EC2-E0F1-CE185EBF331E}"/>
          </ac:spMkLst>
        </pc:spChg>
        <pc:spChg chg="add mod">
          <ac:chgData name="Bess Dunlevy" userId="dd4b9a8537dbe9d0" providerId="LiveId" clId="{4D79681F-15B5-4E7D-9CD6-4FF8F3B834A7}" dt="2023-08-11T01:25:55.092" v="260"/>
          <ac:spMkLst>
            <pc:docMk/>
            <pc:sldMk cId="1818638470" sldId="261"/>
            <ac:spMk id="3" creationId="{3B656C9F-FF6A-8186-454C-68D34B80F4B6}"/>
          </ac:spMkLst>
        </pc:spChg>
        <pc:spChg chg="add mod">
          <ac:chgData name="Bess Dunlevy" userId="dd4b9a8537dbe9d0" providerId="LiveId" clId="{4D79681F-15B5-4E7D-9CD6-4FF8F3B834A7}" dt="2023-08-11T01:26:01.353" v="288" actId="20577"/>
          <ac:spMkLst>
            <pc:docMk/>
            <pc:sldMk cId="1818638470" sldId="261"/>
            <ac:spMk id="4" creationId="{73E29A5F-ED7C-7EFA-1C80-DBC6FD5F9BD9}"/>
          </ac:spMkLst>
        </pc:spChg>
        <pc:spChg chg="add mod">
          <ac:chgData name="Bess Dunlevy" userId="dd4b9a8537dbe9d0" providerId="LiveId" clId="{4D79681F-15B5-4E7D-9CD6-4FF8F3B834A7}" dt="2023-08-11T01:26:12.661" v="306" actId="20577"/>
          <ac:spMkLst>
            <pc:docMk/>
            <pc:sldMk cId="1818638470" sldId="261"/>
            <ac:spMk id="5" creationId="{4A75AA95-406E-719D-1F57-9ECDDE990807}"/>
          </ac:spMkLst>
        </pc:spChg>
        <pc:spChg chg="del">
          <ac:chgData name="Bess Dunlevy" userId="dd4b9a8537dbe9d0" providerId="LiveId" clId="{4D79681F-15B5-4E7D-9CD6-4FF8F3B834A7}" dt="2023-08-11T01:25:54.306" v="259" actId="478"/>
          <ac:spMkLst>
            <pc:docMk/>
            <pc:sldMk cId="1818638470" sldId="261"/>
            <ac:spMk id="8" creationId="{00000000-0000-0000-0000-000000000000}"/>
          </ac:spMkLst>
        </pc:spChg>
        <pc:spChg chg="add del">
          <ac:chgData name="Bess Dunlevy" userId="dd4b9a8537dbe9d0" providerId="LiveId" clId="{4D79681F-15B5-4E7D-9CD6-4FF8F3B834A7}" dt="2023-08-11T01:26:19.418" v="308" actId="22"/>
          <ac:spMkLst>
            <pc:docMk/>
            <pc:sldMk cId="1818638470" sldId="261"/>
            <ac:spMk id="9" creationId="{610D49D5-FDF6-2EF5-AA11-F4C1C913D157}"/>
          </ac:spMkLst>
        </pc:spChg>
        <pc:spChg chg="del mod ord">
          <ac:chgData name="Bess Dunlevy" userId="dd4b9a8537dbe9d0" providerId="LiveId" clId="{4D79681F-15B5-4E7D-9CD6-4FF8F3B834A7}" dt="2023-08-11T01:27:16.499" v="318" actId="478"/>
          <ac:spMkLst>
            <pc:docMk/>
            <pc:sldMk cId="1818638470" sldId="261"/>
            <ac:spMk id="43" creationId="{9378763E-1503-C740-A5CB-839E42EFC588}"/>
          </ac:spMkLst>
        </pc:spChg>
        <pc:graphicFrameChg chg="add mod modGraphic">
          <ac:chgData name="Bess Dunlevy" userId="dd4b9a8537dbe9d0" providerId="LiveId" clId="{4D79681F-15B5-4E7D-9CD6-4FF8F3B834A7}" dt="2023-08-11T01:28:14.929" v="343" actId="1076"/>
          <ac:graphicFrameMkLst>
            <pc:docMk/>
            <pc:sldMk cId="1818638470" sldId="261"/>
            <ac:graphicFrameMk id="10" creationId="{25015C64-F8C5-713E-888F-3F653F45DD5B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5:27.036" v="490" actId="20577"/>
        <pc:sldMkLst>
          <pc:docMk/>
          <pc:sldMk cId="2159025133" sldId="265"/>
        </pc:sldMkLst>
        <pc:spChg chg="add mod">
          <ac:chgData name="Bess Dunlevy" userId="dd4b9a8537dbe9d0" providerId="LiveId" clId="{4D79681F-15B5-4E7D-9CD6-4FF8F3B834A7}" dt="2023-08-11T01:34:31.982" v="417"/>
          <ac:spMkLst>
            <pc:docMk/>
            <pc:sldMk cId="2159025133" sldId="265"/>
            <ac:spMk id="2" creationId="{7615EFED-5C82-9E67-4EDE-0BCA02432CB1}"/>
          </ac:spMkLst>
        </pc:spChg>
        <pc:spChg chg="add mod">
          <ac:chgData name="Bess Dunlevy" userId="dd4b9a8537dbe9d0" providerId="LiveId" clId="{4D79681F-15B5-4E7D-9CD6-4FF8F3B834A7}" dt="2023-08-11T01:34:31.982" v="417"/>
          <ac:spMkLst>
            <pc:docMk/>
            <pc:sldMk cId="2159025133" sldId="265"/>
            <ac:spMk id="3" creationId="{705D9FE5-6060-5E72-814A-D187D408608F}"/>
          </ac:spMkLst>
        </pc:spChg>
        <pc:spChg chg="add mod">
          <ac:chgData name="Bess Dunlevy" userId="dd4b9a8537dbe9d0" providerId="LiveId" clId="{4D79681F-15B5-4E7D-9CD6-4FF8F3B834A7}" dt="2023-08-11T01:34:39.856" v="455" actId="20577"/>
          <ac:spMkLst>
            <pc:docMk/>
            <pc:sldMk cId="2159025133" sldId="265"/>
            <ac:spMk id="4" creationId="{AF107C5E-CA8D-CE19-E7C2-9A7F0A847416}"/>
          </ac:spMkLst>
        </pc:spChg>
        <pc:spChg chg="add mod">
          <ac:chgData name="Bess Dunlevy" userId="dd4b9a8537dbe9d0" providerId="LiveId" clId="{4D79681F-15B5-4E7D-9CD6-4FF8F3B834A7}" dt="2023-08-11T01:35:24.765" v="489" actId="20577"/>
          <ac:spMkLst>
            <pc:docMk/>
            <pc:sldMk cId="2159025133" sldId="265"/>
            <ac:spMk id="5" creationId="{27C699AC-E0E6-5970-1227-DE1E9350BCEE}"/>
          </ac:spMkLst>
        </pc:spChg>
        <pc:spChg chg="del">
          <ac:chgData name="Bess Dunlevy" userId="dd4b9a8537dbe9d0" providerId="LiveId" clId="{4D79681F-15B5-4E7D-9CD6-4FF8F3B834A7}" dt="2023-08-11T01:34:26.106" v="415" actId="478"/>
          <ac:spMkLst>
            <pc:docMk/>
            <pc:sldMk cId="2159025133" sldId="265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4:27.790" v="416" actId="478"/>
          <ac:spMkLst>
            <pc:docMk/>
            <pc:sldMk cId="2159025133" sldId="265"/>
            <ac:spMk id="8" creationId="{00000000-0000-0000-0000-000000000000}"/>
          </ac:spMkLst>
        </pc:spChg>
        <pc:spChg chg="del mod">
          <ac:chgData name="Bess Dunlevy" userId="dd4b9a8537dbe9d0" providerId="LiveId" clId="{4D79681F-15B5-4E7D-9CD6-4FF8F3B834A7}" dt="2023-08-11T01:35:17.964" v="463" actId="478"/>
          <ac:spMkLst>
            <pc:docMk/>
            <pc:sldMk cId="2159025133" sldId="265"/>
            <ac:spMk id="43" creationId="{FD584CDC-7C96-5942-8C67-6D8559F73DB7}"/>
          </ac:spMkLst>
        </pc:spChg>
        <pc:graphicFrameChg chg="add mod ord modGraphic">
          <ac:chgData name="Bess Dunlevy" userId="dd4b9a8537dbe9d0" providerId="LiveId" clId="{4D79681F-15B5-4E7D-9CD6-4FF8F3B834A7}" dt="2023-08-11T01:35:27.036" v="490" actId="20577"/>
          <ac:graphicFrameMkLst>
            <pc:docMk/>
            <pc:sldMk cId="2159025133" sldId="265"/>
            <ac:graphicFrameMk id="6" creationId="{0341C472-E033-67A4-EAD2-4D9FD206F139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6:57.353" v="543" actId="255"/>
        <pc:sldMkLst>
          <pc:docMk/>
          <pc:sldMk cId="2905751175" sldId="267"/>
        </pc:sldMkLst>
        <pc:spChg chg="add mod">
          <ac:chgData name="Bess Dunlevy" userId="dd4b9a8537dbe9d0" providerId="LiveId" clId="{4D79681F-15B5-4E7D-9CD6-4FF8F3B834A7}" dt="2023-08-11T01:28:32.180" v="346"/>
          <ac:spMkLst>
            <pc:docMk/>
            <pc:sldMk cId="2905751175" sldId="267"/>
            <ac:spMk id="2" creationId="{D3A2D972-2D3A-056E-3818-6859803F8B54}"/>
          </ac:spMkLst>
        </pc:spChg>
        <pc:spChg chg="add mod">
          <ac:chgData name="Bess Dunlevy" userId="dd4b9a8537dbe9d0" providerId="LiveId" clId="{4D79681F-15B5-4E7D-9CD6-4FF8F3B834A7}" dt="2023-08-11T01:28:32.180" v="346"/>
          <ac:spMkLst>
            <pc:docMk/>
            <pc:sldMk cId="2905751175" sldId="267"/>
            <ac:spMk id="3" creationId="{7BB9308F-3179-2FF1-8980-8A7F8960CCE9}"/>
          </ac:spMkLst>
        </pc:spChg>
        <pc:spChg chg="add mod">
          <ac:chgData name="Bess Dunlevy" userId="dd4b9a8537dbe9d0" providerId="LiveId" clId="{4D79681F-15B5-4E7D-9CD6-4FF8F3B834A7}" dt="2023-08-11T01:32:03.641" v="348"/>
          <ac:spMkLst>
            <pc:docMk/>
            <pc:sldMk cId="2905751175" sldId="267"/>
            <ac:spMk id="4" creationId="{E601CE8A-589B-D31D-964F-F67C1B54F5CA}"/>
          </ac:spMkLst>
        </pc:spChg>
        <pc:spChg chg="del mod">
          <ac:chgData name="Bess Dunlevy" userId="dd4b9a8537dbe9d0" providerId="LiveId" clId="{4D79681F-15B5-4E7D-9CD6-4FF8F3B834A7}" dt="2023-08-11T01:32:08.150" v="349" actId="478"/>
          <ac:spMkLst>
            <pc:docMk/>
            <pc:sldMk cId="2905751175" sldId="267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28:31.390" v="345" actId="478"/>
          <ac:spMkLst>
            <pc:docMk/>
            <pc:sldMk cId="2905751175" sldId="267"/>
            <ac:spMk id="8" creationId="{00000000-0000-0000-0000-000000000000}"/>
          </ac:spMkLst>
        </pc:spChg>
        <pc:spChg chg="add mod">
          <ac:chgData name="Bess Dunlevy" userId="dd4b9a8537dbe9d0" providerId="LiveId" clId="{4D79681F-15B5-4E7D-9CD6-4FF8F3B834A7}" dt="2023-08-11T01:32:33.961" v="405" actId="14100"/>
          <ac:spMkLst>
            <pc:docMk/>
            <pc:sldMk cId="2905751175" sldId="267"/>
            <ac:spMk id="10" creationId="{853AA1B4-AD89-CEA5-91EA-721E5FCAAA67}"/>
          </ac:spMkLst>
        </pc:spChg>
        <pc:graphicFrameChg chg="mod modGraphic">
          <ac:chgData name="Bess Dunlevy" userId="dd4b9a8537dbe9d0" providerId="LiveId" clId="{4D79681F-15B5-4E7D-9CD6-4FF8F3B834A7}" dt="2023-08-11T01:36:51.264" v="541" actId="255"/>
          <ac:graphicFrameMkLst>
            <pc:docMk/>
            <pc:sldMk cId="2905751175" sldId="267"/>
            <ac:graphicFrameMk id="5" creationId="{2B358C66-369C-F048-90F6-091179E7E5FF}"/>
          </ac:graphicFrameMkLst>
        </pc:graphicFrameChg>
        <pc:graphicFrameChg chg="mod modGraphic">
          <ac:chgData name="Bess Dunlevy" userId="dd4b9a8537dbe9d0" providerId="LiveId" clId="{4D79681F-15B5-4E7D-9CD6-4FF8F3B834A7}" dt="2023-08-11T01:36:54.688" v="542" actId="255"/>
          <ac:graphicFrameMkLst>
            <pc:docMk/>
            <pc:sldMk cId="2905751175" sldId="267"/>
            <ac:graphicFrameMk id="6" creationId="{5D37504F-E07A-104F-9F15-9BCE0EAC0B94}"/>
          </ac:graphicFrameMkLst>
        </pc:graphicFrameChg>
        <pc:graphicFrameChg chg="mod modGraphic">
          <ac:chgData name="Bess Dunlevy" userId="dd4b9a8537dbe9d0" providerId="LiveId" clId="{4D79681F-15B5-4E7D-9CD6-4FF8F3B834A7}" dt="2023-08-11T01:36:57.353" v="543" actId="255"/>
          <ac:graphicFrameMkLst>
            <pc:docMk/>
            <pc:sldMk cId="2905751175" sldId="267"/>
            <ac:graphicFrameMk id="9" creationId="{39D5F2EF-E9C7-9448-A658-A3BBAB4DA5DD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8:07.873" v="592" actId="1076"/>
        <pc:sldMkLst>
          <pc:docMk/>
          <pc:sldMk cId="1154306862" sldId="268"/>
        </pc:sldMkLst>
        <pc:spChg chg="add mod">
          <ac:chgData name="Bess Dunlevy" userId="dd4b9a8537dbe9d0" providerId="LiveId" clId="{4D79681F-15B5-4E7D-9CD6-4FF8F3B834A7}" dt="2023-08-11T01:37:15.424" v="546"/>
          <ac:spMkLst>
            <pc:docMk/>
            <pc:sldMk cId="1154306862" sldId="268"/>
            <ac:spMk id="2" creationId="{199C8F89-BC74-F29D-A764-680113AB7802}"/>
          </ac:spMkLst>
        </pc:spChg>
        <pc:spChg chg="add mod">
          <ac:chgData name="Bess Dunlevy" userId="dd4b9a8537dbe9d0" providerId="LiveId" clId="{4D79681F-15B5-4E7D-9CD6-4FF8F3B834A7}" dt="2023-08-11T01:37:15.424" v="546"/>
          <ac:spMkLst>
            <pc:docMk/>
            <pc:sldMk cId="1154306862" sldId="268"/>
            <ac:spMk id="3" creationId="{C029255D-2064-B9E2-C1F7-2B1A0A82968F}"/>
          </ac:spMkLst>
        </pc:spChg>
        <pc:spChg chg="add mod">
          <ac:chgData name="Bess Dunlevy" userId="dd4b9a8537dbe9d0" providerId="LiveId" clId="{4D79681F-15B5-4E7D-9CD6-4FF8F3B834A7}" dt="2023-08-11T01:37:19.469" v="556" actId="20577"/>
          <ac:spMkLst>
            <pc:docMk/>
            <pc:sldMk cId="1154306862" sldId="268"/>
            <ac:spMk id="4" creationId="{F2D8EAA1-4CAA-EAA0-4C79-EDEE80EBB7B6}"/>
          </ac:spMkLst>
        </pc:spChg>
        <pc:spChg chg="del">
          <ac:chgData name="Bess Dunlevy" userId="dd4b9a8537dbe9d0" providerId="LiveId" clId="{4D79681F-15B5-4E7D-9CD6-4FF8F3B834A7}" dt="2023-08-11T01:37:06.722" v="545" actId="478"/>
          <ac:spMkLst>
            <pc:docMk/>
            <pc:sldMk cId="1154306862" sldId="268"/>
            <ac:spMk id="5" creationId="{1C1BF3D5-E4B0-F348-B232-0D06863C7EF1}"/>
          </ac:spMkLst>
        </pc:spChg>
        <pc:spChg chg="add mod">
          <ac:chgData name="Bess Dunlevy" userId="dd4b9a8537dbe9d0" providerId="LiveId" clId="{4D79681F-15B5-4E7D-9CD6-4FF8F3B834A7}" dt="2023-08-11T01:37:57.489" v="585" actId="20577"/>
          <ac:spMkLst>
            <pc:docMk/>
            <pc:sldMk cId="1154306862" sldId="268"/>
            <ac:spMk id="7" creationId="{69314E4B-AFBE-F2DC-50DB-AA5737F899C6}"/>
          </ac:spMkLst>
        </pc:spChg>
        <pc:spChg chg="del">
          <ac:chgData name="Bess Dunlevy" userId="dd4b9a8537dbe9d0" providerId="LiveId" clId="{4D79681F-15B5-4E7D-9CD6-4FF8F3B834A7}" dt="2023-08-11T01:37:03.314" v="544" actId="478"/>
          <ac:spMkLst>
            <pc:docMk/>
            <pc:sldMk cId="1154306862" sldId="268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38:07.873" v="592" actId="1076"/>
          <ac:graphicFrameMkLst>
            <pc:docMk/>
            <pc:sldMk cId="1154306862" sldId="268"/>
            <ac:graphicFrameMk id="6" creationId="{6CEA93C0-CE3E-5A49-A116-9C976C8C5E50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41:37.208" v="741" actId="14100"/>
        <pc:sldMkLst>
          <pc:docMk/>
          <pc:sldMk cId="4101975104" sldId="270"/>
        </pc:sldMkLst>
        <pc:spChg chg="add mod">
          <ac:chgData name="Bess Dunlevy" userId="dd4b9a8537dbe9d0" providerId="LiveId" clId="{4D79681F-15B5-4E7D-9CD6-4FF8F3B834A7}" dt="2023-08-11T01:41:15.483" v="684" actId="20577"/>
          <ac:spMkLst>
            <pc:docMk/>
            <pc:sldMk cId="4101975104" sldId="270"/>
            <ac:spMk id="2" creationId="{BC572152-C0E5-1B32-64FE-3A1E14E6C88C}"/>
          </ac:spMkLst>
        </pc:spChg>
        <pc:spChg chg="add mod">
          <ac:chgData name="Bess Dunlevy" userId="dd4b9a8537dbe9d0" providerId="LiveId" clId="{4D79681F-15B5-4E7D-9CD6-4FF8F3B834A7}" dt="2023-08-11T01:41:27.940" v="715"/>
          <ac:spMkLst>
            <pc:docMk/>
            <pc:sldMk cId="4101975104" sldId="270"/>
            <ac:spMk id="4" creationId="{2024CD10-53CF-DD5F-C0A4-E0E2BF7CF69C}"/>
          </ac:spMkLst>
        </pc:spChg>
        <pc:spChg chg="add mod">
          <ac:chgData name="Bess Dunlevy" userId="dd4b9a8537dbe9d0" providerId="LiveId" clId="{4D79681F-15B5-4E7D-9CD6-4FF8F3B834A7}" dt="2023-08-11T01:41:27.940" v="715"/>
          <ac:spMkLst>
            <pc:docMk/>
            <pc:sldMk cId="4101975104" sldId="270"/>
            <ac:spMk id="5" creationId="{D29AD50A-CF7E-D48F-8F2C-B8C0CBB84CA0}"/>
          </ac:spMkLst>
        </pc:spChg>
        <pc:spChg chg="add mod">
          <ac:chgData name="Bess Dunlevy" userId="dd4b9a8537dbe9d0" providerId="LiveId" clId="{4D79681F-15B5-4E7D-9CD6-4FF8F3B834A7}" dt="2023-08-11T01:41:34.769" v="740" actId="20577"/>
          <ac:spMkLst>
            <pc:docMk/>
            <pc:sldMk cId="4101975104" sldId="270"/>
            <ac:spMk id="6" creationId="{2B52633F-1021-11AE-3848-D8DB709AAA20}"/>
          </ac:spMkLst>
        </pc:spChg>
        <pc:spChg chg="del">
          <ac:chgData name="Bess Dunlevy" userId="dd4b9a8537dbe9d0" providerId="LiveId" clId="{4D79681F-15B5-4E7D-9CD6-4FF8F3B834A7}" dt="2023-08-11T01:41:23.433" v="714" actId="478"/>
          <ac:spMkLst>
            <pc:docMk/>
            <pc:sldMk cId="4101975104" sldId="270"/>
            <ac:spMk id="8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40:20.201" v="650" actId="478"/>
          <ac:spMkLst>
            <pc:docMk/>
            <pc:sldMk cId="4101975104" sldId="270"/>
            <ac:spMk id="43" creationId="{FD584CDC-7C96-5942-8C67-6D8559F73DB7}"/>
          </ac:spMkLst>
        </pc:spChg>
        <pc:graphicFrameChg chg="add mod modGraphic">
          <ac:chgData name="Bess Dunlevy" userId="dd4b9a8537dbe9d0" providerId="LiveId" clId="{4D79681F-15B5-4E7D-9CD6-4FF8F3B834A7}" dt="2023-08-11T01:41:37.208" v="741" actId="14100"/>
          <ac:graphicFrameMkLst>
            <pc:docMk/>
            <pc:sldMk cId="4101975104" sldId="270"/>
            <ac:graphicFrameMk id="3" creationId="{12B71849-BAE9-7FD3-FB50-E747EB5DC2BE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6:46.928" v="540" actId="255"/>
        <pc:sldMkLst>
          <pc:docMk/>
          <pc:sldMk cId="3587652546" sldId="271"/>
        </pc:sldMkLst>
        <pc:spChg chg="add mod">
          <ac:chgData name="Bess Dunlevy" userId="dd4b9a8537dbe9d0" providerId="LiveId" clId="{4D79681F-15B5-4E7D-9CD6-4FF8F3B834A7}" dt="2023-08-11T01:35:41.565" v="493"/>
          <ac:spMkLst>
            <pc:docMk/>
            <pc:sldMk cId="3587652546" sldId="271"/>
            <ac:spMk id="2" creationId="{27AEE71C-5020-B96F-E030-4567F9319ED9}"/>
          </ac:spMkLst>
        </pc:spChg>
        <pc:spChg chg="add mod">
          <ac:chgData name="Bess Dunlevy" userId="dd4b9a8537dbe9d0" providerId="LiveId" clId="{4D79681F-15B5-4E7D-9CD6-4FF8F3B834A7}" dt="2023-08-11T01:35:41.565" v="493"/>
          <ac:spMkLst>
            <pc:docMk/>
            <pc:sldMk cId="3587652546" sldId="271"/>
            <ac:spMk id="3" creationId="{A81C1F9D-EA0F-5B17-1561-EC4E48828A3F}"/>
          </ac:spMkLst>
        </pc:spChg>
        <pc:spChg chg="add mod">
          <ac:chgData name="Bess Dunlevy" userId="dd4b9a8537dbe9d0" providerId="LiveId" clId="{4D79681F-15B5-4E7D-9CD6-4FF8F3B834A7}" dt="2023-08-11T01:35:47.034" v="513" actId="20577"/>
          <ac:spMkLst>
            <pc:docMk/>
            <pc:sldMk cId="3587652546" sldId="271"/>
            <ac:spMk id="4" creationId="{15B6E187-52E7-A943-47A1-55AC12F52B62}"/>
          </ac:spMkLst>
        </pc:spChg>
        <pc:spChg chg="del">
          <ac:chgData name="Bess Dunlevy" userId="dd4b9a8537dbe9d0" providerId="LiveId" clId="{4D79681F-15B5-4E7D-9CD6-4FF8F3B834A7}" dt="2023-08-11T01:35:33.541" v="491" actId="478"/>
          <ac:spMkLst>
            <pc:docMk/>
            <pc:sldMk cId="3587652546" sldId="271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5:35.890" v="492" actId="478"/>
          <ac:spMkLst>
            <pc:docMk/>
            <pc:sldMk cId="3587652546" sldId="271"/>
            <ac:spMk id="8" creationId="{00000000-0000-0000-0000-000000000000}"/>
          </ac:spMkLst>
        </pc:spChg>
        <pc:spChg chg="add mod">
          <ac:chgData name="Bess Dunlevy" userId="dd4b9a8537dbe9d0" providerId="LiveId" clId="{4D79681F-15B5-4E7D-9CD6-4FF8F3B834A7}" dt="2023-08-11T01:36:07.667" v="530" actId="20577"/>
          <ac:spMkLst>
            <pc:docMk/>
            <pc:sldMk cId="3587652546" sldId="271"/>
            <ac:spMk id="9" creationId="{41096656-57C4-2334-4292-549E516F05FE}"/>
          </ac:spMkLst>
        </pc:spChg>
        <pc:graphicFrameChg chg="mod modGraphic">
          <ac:chgData name="Bess Dunlevy" userId="dd4b9a8537dbe9d0" providerId="LiveId" clId="{4D79681F-15B5-4E7D-9CD6-4FF8F3B834A7}" dt="2023-08-11T01:36:43.760" v="539" actId="255"/>
          <ac:graphicFrameMkLst>
            <pc:docMk/>
            <pc:sldMk cId="3587652546" sldId="271"/>
            <ac:graphicFrameMk id="5" creationId="{2B358C66-369C-F048-90F6-091179E7E5FF}"/>
          </ac:graphicFrameMkLst>
        </pc:graphicFrameChg>
        <pc:graphicFrameChg chg="mod modGraphic">
          <ac:chgData name="Bess Dunlevy" userId="dd4b9a8537dbe9d0" providerId="LiveId" clId="{4D79681F-15B5-4E7D-9CD6-4FF8F3B834A7}" dt="2023-08-11T01:36:46.928" v="540" actId="255"/>
          <ac:graphicFrameMkLst>
            <pc:docMk/>
            <pc:sldMk cId="3587652546" sldId="271"/>
            <ac:graphicFrameMk id="6" creationId="{5D37504F-E07A-104F-9F15-9BCE0EAC0B94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40:02.237" v="649" actId="207"/>
        <pc:sldMkLst>
          <pc:docMk/>
          <pc:sldMk cId="2375899731" sldId="272"/>
        </pc:sldMkLst>
        <pc:spChg chg="add mod">
          <ac:chgData name="Bess Dunlevy" userId="dd4b9a8537dbe9d0" providerId="LiveId" clId="{4D79681F-15B5-4E7D-9CD6-4FF8F3B834A7}" dt="2023-08-11T01:38:24.769" v="595"/>
          <ac:spMkLst>
            <pc:docMk/>
            <pc:sldMk cId="2375899731" sldId="272"/>
            <ac:spMk id="2" creationId="{E8BE721B-9603-F018-7BC0-65FAF502B516}"/>
          </ac:spMkLst>
        </pc:spChg>
        <pc:spChg chg="add mod">
          <ac:chgData name="Bess Dunlevy" userId="dd4b9a8537dbe9d0" providerId="LiveId" clId="{4D79681F-15B5-4E7D-9CD6-4FF8F3B834A7}" dt="2023-08-11T01:38:24.769" v="595"/>
          <ac:spMkLst>
            <pc:docMk/>
            <pc:sldMk cId="2375899731" sldId="272"/>
            <ac:spMk id="3" creationId="{306901F4-36B6-63D2-5063-A0576FBF2952}"/>
          </ac:spMkLst>
        </pc:spChg>
        <pc:spChg chg="add mod">
          <ac:chgData name="Bess Dunlevy" userId="dd4b9a8537dbe9d0" providerId="LiveId" clId="{4D79681F-15B5-4E7D-9CD6-4FF8F3B834A7}" dt="2023-08-11T01:38:31.965" v="598" actId="14100"/>
          <ac:spMkLst>
            <pc:docMk/>
            <pc:sldMk cId="2375899731" sldId="272"/>
            <ac:spMk id="4" creationId="{1FEF05D2-0919-B3F2-A4F7-19BE3B73269A}"/>
          </ac:spMkLst>
        </pc:spChg>
        <pc:spChg chg="add mod">
          <ac:chgData name="Bess Dunlevy" userId="dd4b9a8537dbe9d0" providerId="LiveId" clId="{4D79681F-15B5-4E7D-9CD6-4FF8F3B834A7}" dt="2023-08-11T01:39:48.533" v="647" actId="20577"/>
          <ac:spMkLst>
            <pc:docMk/>
            <pc:sldMk cId="2375899731" sldId="272"/>
            <ac:spMk id="5" creationId="{D4971D5C-9997-8D26-1066-3A5D5FC01817}"/>
          </ac:spMkLst>
        </pc:spChg>
        <pc:spChg chg="del mod">
          <ac:chgData name="Bess Dunlevy" userId="dd4b9a8537dbe9d0" providerId="LiveId" clId="{4D79681F-15B5-4E7D-9CD6-4FF8F3B834A7}" dt="2023-08-11T01:38:35.534" v="599" actId="478"/>
          <ac:spMkLst>
            <pc:docMk/>
            <pc:sldMk cId="2375899731" sldId="272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8:20.408" v="594" actId="478"/>
          <ac:spMkLst>
            <pc:docMk/>
            <pc:sldMk cId="2375899731" sldId="272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40:00.045" v="648" actId="207"/>
          <ac:graphicFrameMkLst>
            <pc:docMk/>
            <pc:sldMk cId="2375899731" sldId="272"/>
            <ac:graphicFrameMk id="10" creationId="{547A9F78-8F9F-4340-8FA8-4AAB1EF59F31}"/>
          </ac:graphicFrameMkLst>
        </pc:graphicFrameChg>
        <pc:graphicFrameChg chg="mod modGraphic">
          <ac:chgData name="Bess Dunlevy" userId="dd4b9a8537dbe9d0" providerId="LiveId" clId="{4D79681F-15B5-4E7D-9CD6-4FF8F3B834A7}" dt="2023-08-11T01:40:02.237" v="649" actId="207"/>
          <ac:graphicFrameMkLst>
            <pc:docMk/>
            <pc:sldMk cId="2375899731" sldId="272"/>
            <ac:graphicFrameMk id="11" creationId="{F3FCACD1-A84F-1941-B53D-9E5730C4175E}"/>
          </ac:graphicFrameMkLst>
        </pc:graphicFrameChg>
      </pc:sldChg>
      <pc:sldChg chg="add">
        <pc:chgData name="Bess Dunlevy" userId="dd4b9a8537dbe9d0" providerId="LiveId" clId="{4D79681F-15B5-4E7D-9CD6-4FF8F3B834A7}" dt="2023-08-11T01:41:51.428" v="742"/>
        <pc:sldMkLst>
          <pc:docMk/>
          <pc:sldMk cId="2929323684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82096-5C50-4333-A073-CEEED9166BD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6EF8-3276-46CE-8BB1-C60F62EB6C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9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orma Descrizione generata automaticamente">
            <a:extLst>
              <a:ext uri="{FF2B5EF4-FFF2-40B4-BE49-F238E27FC236}">
                <a16:creationId xmlns:a16="http://schemas.microsoft.com/office/drawing/2014/main" id="{F7F893A5-82C0-878C-F01F-0A09A15B1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36901" y="4112997"/>
            <a:ext cx="71196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NOME DELL’AZIENDA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19EA37-97FF-0B45-8282-82C0A75CC002}"/>
              </a:ext>
            </a:extLst>
          </p:cNvPr>
          <p:cNvGrpSpPr/>
          <p:nvPr/>
        </p:nvGrpSpPr>
        <p:grpSpPr>
          <a:xfrm>
            <a:off x="9151963" y="1644986"/>
            <a:ext cx="2932884" cy="2890404"/>
            <a:chOff x="415636" y="923060"/>
            <a:chExt cx="2932884" cy="289040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70E27F1-C456-0843-8892-F26B6827FECB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5-Point Star 17">
              <a:extLst>
                <a:ext uri="{FF2B5EF4-FFF2-40B4-BE49-F238E27FC236}">
                  <a16:creationId xmlns:a16="http://schemas.microsoft.com/office/drawing/2014/main" id="{624696E6-9E8A-7F40-A17F-639CE1D5FE5E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E98C72B-766C-FB4C-BEE1-BF077220AA34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IL TUO</a:t>
              </a:r>
            </a:p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275085" y="1391956"/>
            <a:ext cx="78544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5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436901" y="2366912"/>
            <a:ext cx="8189945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436901" y="4871090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STAKEHOLDER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PANORAMICA DEL PROGETTO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OBIETTIVI / IPOTESI / MISURAZIONI DEL SUCCESSO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FATTORI DI RISCHIO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MILESTONE PROGETTO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STIMA DEL COSTO DEL PROGETTO E DELLE RISORSE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CONCLUSIONI E COMMENTI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F2612AFA-A7AF-FD90-FAE8-667C6295BBF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4859EE2B-7719-E23B-D926-ECED6FCAAB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F21D8A-67AE-7495-8CD3-FECE9D8D52C3}"/>
              </a:ext>
            </a:extLst>
          </p:cNvPr>
          <p:cNvSpPr txBox="1"/>
          <p:nvPr/>
        </p:nvSpPr>
        <p:spPr>
          <a:xfrm>
            <a:off x="1878419" y="6477000"/>
            <a:ext cx="986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RIEPILOGO DEL PROGETTO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E6C840-FB5D-6D8F-0012-78958BB3CC39}"/>
              </a:ext>
            </a:extLst>
          </p:cNvPr>
          <p:cNvSpPr txBox="1"/>
          <p:nvPr/>
        </p:nvSpPr>
        <p:spPr>
          <a:xfrm>
            <a:off x="300447" y="253847"/>
            <a:ext cx="8779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RIEPILOGO DEL PROGETTO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00371"/>
              </p:ext>
            </p:extLst>
          </p:nvPr>
        </p:nvGraphicFramePr>
        <p:xfrm>
          <a:off x="387417" y="684063"/>
          <a:ext cx="11417166" cy="5630193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768078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49088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3460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SPONSOR DEL PROGETTO: consegna delle commissioni e progetto campioni; fornisce visione e direzione; accetta responsabilità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rtl="0"/>
                      <a:r>
                        <a:rPr lang="it-IT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Nome/i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3460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SPONSOR DEL FINANZIAMENTO: persona / reparto che ottiene il budget necessario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Nome/i / Reparto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464327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DEL PROGETTO: conferma la necessità del progetto e convalida gli obiettivi; fornisce specifiche, monitoraggio e consegna complessiva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Nome/i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316425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FACILITATORE DELLA PROPOSTA: assistenza alla preparazione della proposta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Nome/i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3460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AGGIUNTIVI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346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STAKEHOLDER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RUOLO STAKEHOLDER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316425">
                <a:tc>
                  <a:txBody>
                    <a:bodyPr/>
                    <a:lstStyle/>
                    <a:p>
                      <a:pPr rtl="0"/>
                      <a:r>
                        <a:rPr lang="it-IT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BC885C-0919-1EAC-8CF1-6B176B70FDCC}"/>
              </a:ext>
            </a:extLst>
          </p:cNvPr>
          <p:cNvSpPr txBox="1"/>
          <p:nvPr/>
        </p:nvSpPr>
        <p:spPr>
          <a:xfrm>
            <a:off x="275085" y="12974"/>
            <a:ext cx="967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SOGGETTI COINVOLTI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4080EA2-D229-D96E-D836-5DED765E6C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185E4AB8-8BA0-AA7C-8AB1-CC7913852A0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1926B-B47A-1DAA-599F-506826AC677B}"/>
              </a:ext>
            </a:extLst>
          </p:cNvPr>
          <p:cNvSpPr txBox="1"/>
          <p:nvPr/>
        </p:nvSpPr>
        <p:spPr>
          <a:xfrm>
            <a:off x="275085" y="6477000"/>
            <a:ext cx="1147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SPONSOR, PROPRIETARI, FACILITATORI E STAKEHOLDER DEL PROGETTO</a:t>
            </a: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 DEL PROGETTO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E4A777EC-6212-5EC2-E0F1-CE185EBF331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3B656C9F-FF6A-8186-454C-68D34B80F4B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29A5F-ED7C-7EFA-1C80-DBC6FD5F9BD9}"/>
              </a:ext>
            </a:extLst>
          </p:cNvPr>
          <p:cNvSpPr txBox="1"/>
          <p:nvPr/>
        </p:nvSpPr>
        <p:spPr>
          <a:xfrm>
            <a:off x="3338623" y="6477000"/>
            <a:ext cx="840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 DEL PROGETTO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5AA95-406E-719D-1F57-9ECDDE990807}"/>
              </a:ext>
            </a:extLst>
          </p:cNvPr>
          <p:cNvSpPr txBox="1"/>
          <p:nvPr/>
        </p:nvSpPr>
        <p:spPr>
          <a:xfrm>
            <a:off x="275085" y="12974"/>
            <a:ext cx="1117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PANORAMICA DEL PROGETTO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015C64-F8C5-713E-888F-3F653F45D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87974"/>
              </p:ext>
            </p:extLst>
          </p:nvPr>
        </p:nvGraphicFramePr>
        <p:xfrm>
          <a:off x="379702" y="684024"/>
          <a:ext cx="11612880" cy="5489951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4899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Descrizione del paragrafo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Punto 1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Punto 2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Punto 3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40293"/>
              </p:ext>
            </p:extLst>
          </p:nvPr>
        </p:nvGraphicFramePr>
        <p:xfrm>
          <a:off x="220177" y="968520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/ SCOPO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09168"/>
              </p:ext>
            </p:extLst>
          </p:nvPr>
        </p:nvGraphicFramePr>
        <p:xfrm>
          <a:off x="220177" y="2860879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07083"/>
              </p:ext>
            </p:extLst>
          </p:nvPr>
        </p:nvGraphicFramePr>
        <p:xfrm>
          <a:off x="220177" y="4753238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MISURAZIONI DEL SUCCESSO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D3A2D972-2D3A-056E-3818-6859803F8B5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BB9308F-3179-2FF1-8980-8A7F8960CCE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1CE8A-589B-D31D-964F-F67C1B54F5CA}"/>
              </a:ext>
            </a:extLst>
          </p:cNvPr>
          <p:cNvSpPr txBox="1"/>
          <p:nvPr/>
        </p:nvSpPr>
        <p:spPr>
          <a:xfrm>
            <a:off x="1041991" y="6477000"/>
            <a:ext cx="1070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OBIETTIVI / IPOTESI / MISURAZIONI DEL SUCCESSO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AA1B4-AD89-CEA5-91EA-721E5FCAAA67}"/>
              </a:ext>
            </a:extLst>
          </p:cNvPr>
          <p:cNvSpPr txBox="1"/>
          <p:nvPr/>
        </p:nvSpPr>
        <p:spPr>
          <a:xfrm>
            <a:off x="275084" y="12974"/>
            <a:ext cx="11810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OBIETTIVI / IPOTESI / MISURAZIONI DEL SUCCESSO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41C472-E033-67A4-EAD2-4D9FD206F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521378"/>
              </p:ext>
            </p:extLst>
          </p:nvPr>
        </p:nvGraphicFramePr>
        <p:xfrm>
          <a:off x="379702" y="684024"/>
          <a:ext cx="11612880" cy="5489951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4899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Attributo uno</a:t>
                      </a:r>
                    </a:p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Attributo due</a:t>
                      </a:r>
                    </a:p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Attributo tre</a:t>
                      </a:r>
                    </a:p>
                    <a:p>
                      <a:pPr rtl="0">
                        <a:spcAft>
                          <a:spcPts val="120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Abbiamo scelto questi attributi determinanti per diversi motivi: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Esempio di attributo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[Se non è questo esempio, allora Motivo 1]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[Motivo 2]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7615EFED-5C82-9E67-4EDE-0BCA02432CB1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05D9FE5-6060-5E72-814A-D187D408608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107C5E-CA8D-CE19-E7C2-9A7F0A847416}"/>
              </a:ext>
            </a:extLst>
          </p:cNvPr>
          <p:cNvSpPr txBox="1"/>
          <p:nvPr/>
        </p:nvSpPr>
        <p:spPr>
          <a:xfrm>
            <a:off x="2622698" y="6477000"/>
            <a:ext cx="912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699AC-E0E6-5970-1227-DE1E9350BCEE}"/>
              </a:ext>
            </a:extLst>
          </p:cNvPr>
          <p:cNvSpPr txBox="1"/>
          <p:nvPr/>
        </p:nvSpPr>
        <p:spPr>
          <a:xfrm>
            <a:off x="275085" y="12974"/>
            <a:ext cx="10768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VANTAGGIO COMPETITIVO</a:t>
            </a: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80212"/>
              </p:ext>
            </p:extLst>
          </p:nvPr>
        </p:nvGraphicFramePr>
        <p:xfrm>
          <a:off x="275085" y="822180"/>
          <a:ext cx="11612880" cy="264301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643015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RISCHI DI SETTORE E DI MERCATO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72785"/>
              </p:ext>
            </p:extLst>
          </p:nvPr>
        </p:nvGraphicFramePr>
        <p:xfrm>
          <a:off x="289560" y="3609554"/>
          <a:ext cx="11612880" cy="264301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643015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RISCHI DI BILANCIO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27AEE71C-5020-B96F-E030-4567F9319ED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A81C1F9D-EA0F-5B17-1561-EC4E48828A3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6E187-52E7-A943-47A1-55AC12F52B62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FATTORI DI RISCHIO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96656-57C4-2334-4292-549E516F05FE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FATTORI DI RISCHIO</a:t>
            </a:r>
          </a:p>
        </p:txBody>
      </p:sp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891534"/>
              </p:ext>
            </p:extLst>
          </p:nvPr>
        </p:nvGraphicFramePr>
        <p:xfrm>
          <a:off x="275085" y="742070"/>
          <a:ext cx="11619731" cy="537386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341991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41767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418202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MILESTONE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BASELINE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199C8F89-BC74-F29D-A764-680113AB780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C029255D-2064-B9E2-C1F7-2B1A0A82968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8EAA1-4CAA-EAA0-4C79-EDEE80EBB7B6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MILESTONE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14E4B-AFBE-F2DC-50DB-AA5737F899C6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MILESTONE PROGETTO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60619"/>
              </p:ext>
            </p:extLst>
          </p:nvPr>
        </p:nvGraphicFramePr>
        <p:xfrm>
          <a:off x="243623" y="1120083"/>
          <a:ext cx="11612880" cy="2470073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47007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DOCUMENTAZIONE + REPORTING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26459"/>
              </p:ext>
            </p:extLst>
          </p:nvPr>
        </p:nvGraphicFramePr>
        <p:xfrm>
          <a:off x="243623" y="3790899"/>
          <a:ext cx="11612880" cy="2470073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47007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STIMA DEL COSTO DEL PROGETTO E DELLE RISORSE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E8BE721B-9603-F018-7BC0-65FAF502B5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306901F4-36B6-63D2-5063-A0576FBF295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F05D2-0919-B3F2-A4F7-19BE3B73269A}"/>
              </a:ext>
            </a:extLst>
          </p:cNvPr>
          <p:cNvSpPr txBox="1"/>
          <p:nvPr/>
        </p:nvSpPr>
        <p:spPr>
          <a:xfrm>
            <a:off x="243623" y="6477000"/>
            <a:ext cx="1150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STIMA DEL COSTO DEL PROGETTO E DELLE RISORSE</a:t>
            </a:r>
          </a:p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971D5C-9997-8D26-1066-3A5D5FC01817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DOCUMENTAZIONE E REPORTING</a:t>
            </a:r>
          </a:p>
        </p:txBody>
      </p:sp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CONCLUSIONI E COMMENTI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572152-C0E5-1B32-64FE-3A1E14E6C88C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CONCLUSIONI E COMMENTI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B71849-BAE9-7FD3-FB50-E747EB5DC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727495"/>
              </p:ext>
            </p:extLst>
          </p:nvPr>
        </p:nvGraphicFramePr>
        <p:xfrm>
          <a:off x="243623" y="1120083"/>
          <a:ext cx="11612880" cy="472826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1612880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4728267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Note e commenti finali …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4" name="Rectangle 7">
            <a:extLst>
              <a:ext uri="{FF2B5EF4-FFF2-40B4-BE49-F238E27FC236}">
                <a16:creationId xmlns:a16="http://schemas.microsoft.com/office/drawing/2014/main" id="{2024CD10-53CF-DD5F-C0A4-E0E2BF7CF69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D29AD50A-CF7E-D48F-8F2C-B8C0CBB84CA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2633F-1021-11AE-3848-D8DB709AAA20}"/>
              </a:ext>
            </a:extLst>
          </p:cNvPr>
          <p:cNvSpPr txBox="1"/>
          <p:nvPr/>
        </p:nvSpPr>
        <p:spPr>
          <a:xfrm>
            <a:off x="243623" y="6477000"/>
            <a:ext cx="1150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CONCLUSIONI + COMMENTI</a:t>
            </a:r>
          </a:p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80511A-A744-D71A-3C1F-17C60F3F9FD9}"/>
              </a:ext>
            </a:extLst>
          </p:cNvPr>
          <p:cNvSpPr txBox="1"/>
          <p:nvPr/>
        </p:nvSpPr>
        <p:spPr>
          <a:xfrm>
            <a:off x="448962" y="6066480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33</TotalTime>
  <Words>402</Words>
  <Application>Microsoft Office PowerPoint</Application>
  <PresentationFormat>Widescreen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Mira Li</cp:lastModifiedBy>
  <cp:revision>8</cp:revision>
  <dcterms:created xsi:type="dcterms:W3CDTF">2018-04-30T01:41:14Z</dcterms:created>
  <dcterms:modified xsi:type="dcterms:W3CDTF">2025-05-05T09:12:11Z</dcterms:modified>
</cp:coreProperties>
</file>