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58C"/>
    <a:srgbClr val="CBD6B5"/>
    <a:srgbClr val="EBD9B6"/>
    <a:srgbClr val="654105"/>
    <a:srgbClr val="7C5008"/>
    <a:srgbClr val="0098C6"/>
    <a:srgbClr val="02B9F0"/>
    <a:srgbClr val="D5A601"/>
    <a:srgbClr val="EDBA02"/>
    <a:srgbClr val="CB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9CDDEF-78D6-4C61-AD42-6636E0E20566}" v="19" dt="2024-02-18T16:01:48.6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14" d="100"/>
          <a:sy n="114" d="100"/>
        </p:scale>
        <p:origin x="102" y="301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579CDDEF-78D6-4C61-AD42-6636E0E20566}"/>
    <pc:docChg chg="undo custSel modSld">
      <pc:chgData name="Bess Dunlevy" userId="dd4b9a8537dbe9d0" providerId="LiveId" clId="{579CDDEF-78D6-4C61-AD42-6636E0E20566}" dt="2024-02-18T16:02:03.347" v="290" actId="14838"/>
      <pc:docMkLst>
        <pc:docMk/>
      </pc:docMkLst>
      <pc:sldChg chg="addSp delSp modSp mod">
        <pc:chgData name="Bess Dunlevy" userId="dd4b9a8537dbe9d0" providerId="LiveId" clId="{579CDDEF-78D6-4C61-AD42-6636E0E20566}" dt="2024-02-18T16:02:03.347" v="290" actId="14838"/>
        <pc:sldMkLst>
          <pc:docMk/>
          <pc:sldMk cId="1508588292" sldId="342"/>
        </pc:sldMkLst>
        <pc:spChg chg="mod">
          <ac:chgData name="Bess Dunlevy" userId="dd4b9a8537dbe9d0" providerId="LiveId" clId="{579CDDEF-78D6-4C61-AD42-6636E0E20566}" dt="2024-02-18T15:58:24.591" v="259"/>
          <ac:spMkLst>
            <pc:docMk/>
            <pc:sldMk cId="1508588292" sldId="342"/>
            <ac:spMk id="3" creationId="{034B0681-4B5F-2B6B-0033-4FCA82078360}"/>
          </ac:spMkLst>
        </pc:spChg>
        <pc:spChg chg="mod">
          <ac:chgData name="Bess Dunlevy" userId="dd4b9a8537dbe9d0" providerId="LiveId" clId="{579CDDEF-78D6-4C61-AD42-6636E0E20566}" dt="2024-02-18T15:58:24.591" v="259"/>
          <ac:spMkLst>
            <pc:docMk/>
            <pc:sldMk cId="1508588292" sldId="342"/>
            <ac:spMk id="5" creationId="{C0F37A8D-8B4A-66CA-9298-B8652F4E24F6}"/>
          </ac:spMkLst>
        </pc:spChg>
        <pc:spChg chg="mod">
          <ac:chgData name="Bess Dunlevy" userId="dd4b9a8537dbe9d0" providerId="LiveId" clId="{579CDDEF-78D6-4C61-AD42-6636E0E20566}" dt="2024-02-18T15:58:24.591" v="259"/>
          <ac:spMkLst>
            <pc:docMk/>
            <pc:sldMk cId="1508588292" sldId="342"/>
            <ac:spMk id="7" creationId="{B8184720-451B-FFEB-18F8-17F42775780E}"/>
          </ac:spMkLst>
        </pc:spChg>
        <pc:spChg chg="mod">
          <ac:chgData name="Bess Dunlevy" userId="dd4b9a8537dbe9d0" providerId="LiveId" clId="{579CDDEF-78D6-4C61-AD42-6636E0E20566}" dt="2024-02-18T15:58:24.591" v="259"/>
          <ac:spMkLst>
            <pc:docMk/>
            <pc:sldMk cId="1508588292" sldId="342"/>
            <ac:spMk id="8" creationId="{A0E3E3E2-7DA5-4D14-457B-9617CB9BFD7A}"/>
          </ac:spMkLst>
        </pc:spChg>
        <pc:spChg chg="mod">
          <ac:chgData name="Bess Dunlevy" userId="dd4b9a8537dbe9d0" providerId="LiveId" clId="{579CDDEF-78D6-4C61-AD42-6636E0E20566}" dt="2024-02-18T15:58:24.591" v="259"/>
          <ac:spMkLst>
            <pc:docMk/>
            <pc:sldMk cId="1508588292" sldId="342"/>
            <ac:spMk id="10" creationId="{A08DCCB3-BC61-C46E-8FAC-4E0FF30A6332}"/>
          </ac:spMkLst>
        </pc:spChg>
        <pc:spChg chg="mod">
          <ac:chgData name="Bess Dunlevy" userId="dd4b9a8537dbe9d0" providerId="LiveId" clId="{579CDDEF-78D6-4C61-AD42-6636E0E20566}" dt="2024-02-18T15:58:24.591" v="259"/>
          <ac:spMkLst>
            <pc:docMk/>
            <pc:sldMk cId="1508588292" sldId="342"/>
            <ac:spMk id="12" creationId="{63B4AFBB-0015-C18E-3486-1E1AB4D34534}"/>
          </ac:spMkLst>
        </pc:spChg>
        <pc:spChg chg="add del mod">
          <ac:chgData name="Bess Dunlevy" userId="dd4b9a8537dbe9d0" providerId="LiveId" clId="{579CDDEF-78D6-4C61-AD42-6636E0E20566}" dt="2024-02-18T15:59:40.686" v="266" actId="478"/>
          <ac:spMkLst>
            <pc:docMk/>
            <pc:sldMk cId="1508588292" sldId="342"/>
            <ac:spMk id="13" creationId="{53E8BB19-9451-068D-52EE-77F72A80ECA7}"/>
          </ac:spMkLst>
        </pc:spChg>
        <pc:spChg chg="add mod">
          <ac:chgData name="Bess Dunlevy" userId="dd4b9a8537dbe9d0" providerId="LiveId" clId="{579CDDEF-78D6-4C61-AD42-6636E0E20566}" dt="2024-02-18T16:01:38.560" v="283" actId="1076"/>
          <ac:spMkLst>
            <pc:docMk/>
            <pc:sldMk cId="1508588292" sldId="342"/>
            <ac:spMk id="14" creationId="{CBB8ED90-0218-37F8-CC1B-EDD725E8FD8F}"/>
          </ac:spMkLst>
        </pc:spChg>
        <pc:spChg chg="del mod">
          <ac:chgData name="Bess Dunlevy" userId="dd4b9a8537dbe9d0" providerId="LiveId" clId="{579CDDEF-78D6-4C61-AD42-6636E0E20566}" dt="2024-02-18T15:58:33.370" v="261" actId="478"/>
          <ac:spMkLst>
            <pc:docMk/>
            <pc:sldMk cId="1508588292" sldId="342"/>
            <ac:spMk id="16" creationId="{7C202BE0-125A-1F80-6201-010A03696F86}"/>
          </ac:spMkLst>
        </pc:spChg>
        <pc:spChg chg="del mod">
          <ac:chgData name="Bess Dunlevy" userId="dd4b9a8537dbe9d0" providerId="LiveId" clId="{579CDDEF-78D6-4C61-AD42-6636E0E20566}" dt="2024-02-18T15:58:34.149" v="263" actId="478"/>
          <ac:spMkLst>
            <pc:docMk/>
            <pc:sldMk cId="1508588292" sldId="342"/>
            <ac:spMk id="17" creationId="{538C8F67-B1B5-124F-C0FA-C47DA3094BA6}"/>
          </ac:spMkLst>
        </pc:spChg>
        <pc:spChg chg="del mod">
          <ac:chgData name="Bess Dunlevy" userId="dd4b9a8537dbe9d0" providerId="LiveId" clId="{579CDDEF-78D6-4C61-AD42-6636E0E20566}" dt="2024-02-18T15:58:33.763" v="262" actId="478"/>
          <ac:spMkLst>
            <pc:docMk/>
            <pc:sldMk cId="1508588292" sldId="342"/>
            <ac:spMk id="18" creationId="{56D57DDE-C52A-283A-2486-0BFACD4825DF}"/>
          </ac:spMkLst>
        </pc:spChg>
        <pc:spChg chg="del">
          <ac:chgData name="Bess Dunlevy" userId="dd4b9a8537dbe9d0" providerId="LiveId" clId="{579CDDEF-78D6-4C61-AD42-6636E0E20566}" dt="2024-02-18T15:49:03.250" v="86" actId="478"/>
          <ac:spMkLst>
            <pc:docMk/>
            <pc:sldMk cId="1508588292" sldId="342"/>
            <ac:spMk id="19" creationId="{885CAA65-DA3E-2DCA-F282-52AEAB5C48CA}"/>
          </ac:spMkLst>
        </pc:spChg>
        <pc:spChg chg="add mod">
          <ac:chgData name="Bess Dunlevy" userId="dd4b9a8537dbe9d0" providerId="LiveId" clId="{579CDDEF-78D6-4C61-AD42-6636E0E20566}" dt="2024-02-18T16:01:47.544" v="284" actId="1076"/>
          <ac:spMkLst>
            <pc:docMk/>
            <pc:sldMk cId="1508588292" sldId="342"/>
            <ac:spMk id="20" creationId="{068BA5C1-410A-C241-7348-8DDB9F66868F}"/>
          </ac:spMkLst>
        </pc:spChg>
        <pc:spChg chg="add mod">
          <ac:chgData name="Bess Dunlevy" userId="dd4b9a8537dbe9d0" providerId="LiveId" clId="{579CDDEF-78D6-4C61-AD42-6636E0E20566}" dt="2024-02-18T16:02:03.347" v="290" actId="14838"/>
          <ac:spMkLst>
            <pc:docMk/>
            <pc:sldMk cId="1508588292" sldId="342"/>
            <ac:spMk id="21" creationId="{F65E1755-2E28-4EF8-0319-A6E3299AAC41}"/>
          </ac:spMkLst>
        </pc:spChg>
        <pc:spChg chg="mod">
          <ac:chgData name="Bess Dunlevy" userId="dd4b9a8537dbe9d0" providerId="LiveId" clId="{579CDDEF-78D6-4C61-AD42-6636E0E20566}" dt="2024-02-18T15:45:35.529" v="38" actId="20577"/>
          <ac:spMkLst>
            <pc:docMk/>
            <pc:sldMk cId="1508588292" sldId="342"/>
            <ac:spMk id="33" creationId="{143A449B-AAB7-994A-92CE-8F48E2CA7DF6}"/>
          </ac:spMkLst>
        </pc:spChg>
        <pc:spChg chg="del">
          <ac:chgData name="Bess Dunlevy" userId="dd4b9a8537dbe9d0" providerId="LiveId" clId="{579CDDEF-78D6-4C61-AD42-6636E0E20566}" dt="2024-02-18T15:45:40.665" v="39" actId="478"/>
          <ac:spMkLst>
            <pc:docMk/>
            <pc:sldMk cId="1508588292" sldId="342"/>
            <ac:spMk id="93" creationId="{4202D8FA-97A9-1F4C-B19E-615D761DF0CF}"/>
          </ac:spMkLst>
        </pc:spChg>
        <pc:grpChg chg="add del mod">
          <ac:chgData name="Bess Dunlevy" userId="dd4b9a8537dbe9d0" providerId="LiveId" clId="{579CDDEF-78D6-4C61-AD42-6636E0E20566}" dt="2024-02-18T15:58:33.370" v="261" actId="478"/>
          <ac:grpSpMkLst>
            <pc:docMk/>
            <pc:sldMk cId="1508588292" sldId="342"/>
            <ac:grpSpMk id="2" creationId="{08580DAF-13CC-8961-A965-EE150DC49B5C}"/>
          </ac:grpSpMkLst>
        </pc:grpChg>
        <pc:grpChg chg="add del mod">
          <ac:chgData name="Bess Dunlevy" userId="dd4b9a8537dbe9d0" providerId="LiveId" clId="{579CDDEF-78D6-4C61-AD42-6636E0E20566}" dt="2024-02-18T15:58:33.370" v="261" actId="478"/>
          <ac:grpSpMkLst>
            <pc:docMk/>
            <pc:sldMk cId="1508588292" sldId="342"/>
            <ac:grpSpMk id="6" creationId="{CD8446AC-52B7-52E0-A2CB-A946CC6C4389}"/>
          </ac:grpSpMkLst>
        </pc:grpChg>
        <pc:grpChg chg="add del mod">
          <ac:chgData name="Bess Dunlevy" userId="dd4b9a8537dbe9d0" providerId="LiveId" clId="{579CDDEF-78D6-4C61-AD42-6636E0E20566}" dt="2024-02-18T15:58:33.370" v="261" actId="478"/>
          <ac:grpSpMkLst>
            <pc:docMk/>
            <pc:sldMk cId="1508588292" sldId="342"/>
            <ac:grpSpMk id="9" creationId="{6DDFC24D-44A2-2E2A-9ED0-2BA612A57C5E}"/>
          </ac:grpSpMkLst>
        </pc:grpChg>
        <pc:picChg chg="mod">
          <ac:chgData name="Bess Dunlevy" userId="dd4b9a8537dbe9d0" providerId="LiveId" clId="{579CDDEF-78D6-4C61-AD42-6636E0E20566}" dt="2024-02-18T16:00:11.208" v="275" actId="1076"/>
          <ac:picMkLst>
            <pc:docMk/>
            <pc:sldMk cId="1508588292" sldId="342"/>
            <ac:picMk id="15" creationId="{7D547EB1-1706-F587-68FF-AAB17A4009C2}"/>
          </ac:picMkLst>
        </pc:picChg>
      </pc:sldChg>
      <pc:sldChg chg="addSp delSp modSp mod">
        <pc:chgData name="Bess Dunlevy" userId="dd4b9a8537dbe9d0" providerId="LiveId" clId="{579CDDEF-78D6-4C61-AD42-6636E0E20566}" dt="2024-02-18T15:57:52.490" v="254" actId="14100"/>
        <pc:sldMkLst>
          <pc:docMk/>
          <pc:sldMk cId="1179924037" sldId="353"/>
        </pc:sldMkLst>
        <pc:spChg chg="mod">
          <ac:chgData name="Bess Dunlevy" userId="dd4b9a8537dbe9d0" providerId="LiveId" clId="{579CDDEF-78D6-4C61-AD42-6636E0E20566}" dt="2024-02-18T15:55:07.256" v="215" actId="1076"/>
          <ac:spMkLst>
            <pc:docMk/>
            <pc:sldMk cId="1179924037" sldId="353"/>
            <ac:spMk id="2" creationId="{7E7F3682-9C26-697A-6E6A-BA3FE0BC880C}"/>
          </ac:spMkLst>
        </pc:spChg>
        <pc:spChg chg="mod">
          <ac:chgData name="Bess Dunlevy" userId="dd4b9a8537dbe9d0" providerId="LiveId" clId="{579CDDEF-78D6-4C61-AD42-6636E0E20566}" dt="2024-02-18T15:56:16.847" v="226" actId="255"/>
          <ac:spMkLst>
            <pc:docMk/>
            <pc:sldMk cId="1179924037" sldId="353"/>
            <ac:spMk id="3" creationId="{BCE760FD-6E50-FD4F-B597-7E228EDE51FD}"/>
          </ac:spMkLst>
        </pc:spChg>
        <pc:spChg chg="mod">
          <ac:chgData name="Bess Dunlevy" userId="dd4b9a8537dbe9d0" providerId="LiveId" clId="{579CDDEF-78D6-4C61-AD42-6636E0E20566}" dt="2024-02-18T15:55:23.058" v="217" actId="1076"/>
          <ac:spMkLst>
            <pc:docMk/>
            <pc:sldMk cId="1179924037" sldId="353"/>
            <ac:spMk id="4" creationId="{22F27C8A-597A-BE3D-4746-545BD24AE4C3}"/>
          </ac:spMkLst>
        </pc:spChg>
        <pc:spChg chg="mod">
          <ac:chgData name="Bess Dunlevy" userId="dd4b9a8537dbe9d0" providerId="LiveId" clId="{579CDDEF-78D6-4C61-AD42-6636E0E20566}" dt="2024-02-18T15:54:49.518" v="213" actId="1076"/>
          <ac:spMkLst>
            <pc:docMk/>
            <pc:sldMk cId="1179924037" sldId="353"/>
            <ac:spMk id="5" creationId="{BF355294-58BC-AE52-B839-41D5EC1D5689}"/>
          </ac:spMkLst>
        </pc:spChg>
        <pc:spChg chg="del">
          <ac:chgData name="Bess Dunlevy" userId="dd4b9a8537dbe9d0" providerId="LiveId" clId="{579CDDEF-78D6-4C61-AD42-6636E0E20566}" dt="2024-02-18T15:46:21.025" v="49" actId="478"/>
          <ac:spMkLst>
            <pc:docMk/>
            <pc:sldMk cId="1179924037" sldId="353"/>
            <ac:spMk id="7" creationId="{4CD4CA78-70EF-EB98-E2E4-9F0E69076CE8}"/>
          </ac:spMkLst>
        </pc:spChg>
        <pc:spChg chg="mod">
          <ac:chgData name="Bess Dunlevy" userId="dd4b9a8537dbe9d0" providerId="LiveId" clId="{579CDDEF-78D6-4C61-AD42-6636E0E20566}" dt="2024-02-18T15:55:07.256" v="215" actId="1076"/>
          <ac:spMkLst>
            <pc:docMk/>
            <pc:sldMk cId="1179924037" sldId="353"/>
            <ac:spMk id="8" creationId="{2B515C49-CE5A-57E8-FF2E-B32F9B9AF7E3}"/>
          </ac:spMkLst>
        </pc:spChg>
        <pc:spChg chg="mod">
          <ac:chgData name="Bess Dunlevy" userId="dd4b9a8537dbe9d0" providerId="LiveId" clId="{579CDDEF-78D6-4C61-AD42-6636E0E20566}" dt="2024-02-18T15:55:23.058" v="217" actId="1076"/>
          <ac:spMkLst>
            <pc:docMk/>
            <pc:sldMk cId="1179924037" sldId="353"/>
            <ac:spMk id="9" creationId="{FAD38457-70D6-997A-A2F5-2B3BEED4B6C3}"/>
          </ac:spMkLst>
        </pc:spChg>
        <pc:spChg chg="mod">
          <ac:chgData name="Bess Dunlevy" userId="dd4b9a8537dbe9d0" providerId="LiveId" clId="{579CDDEF-78D6-4C61-AD42-6636E0E20566}" dt="2024-02-18T15:54:49.518" v="213" actId="1076"/>
          <ac:spMkLst>
            <pc:docMk/>
            <pc:sldMk cId="1179924037" sldId="353"/>
            <ac:spMk id="10" creationId="{C233F1D6-A483-D23C-D4EC-85F867B07196}"/>
          </ac:spMkLst>
        </pc:spChg>
        <pc:spChg chg="add mod">
          <ac:chgData name="Bess Dunlevy" userId="dd4b9a8537dbe9d0" providerId="LiveId" clId="{579CDDEF-78D6-4C61-AD42-6636E0E20566}" dt="2024-02-18T15:55:07.256" v="215" actId="1076"/>
          <ac:spMkLst>
            <pc:docMk/>
            <pc:sldMk cId="1179924037" sldId="353"/>
            <ac:spMk id="15" creationId="{C0312E10-479A-57FD-D8F9-21C79AB9BE69}"/>
          </ac:spMkLst>
        </pc:spChg>
        <pc:spChg chg="add mod">
          <ac:chgData name="Bess Dunlevy" userId="dd4b9a8537dbe9d0" providerId="LiveId" clId="{579CDDEF-78D6-4C61-AD42-6636E0E20566}" dt="2024-02-18T15:57:25.751" v="244" actId="1076"/>
          <ac:spMkLst>
            <pc:docMk/>
            <pc:sldMk cId="1179924037" sldId="353"/>
            <ac:spMk id="24" creationId="{434F0C8D-9A8F-7655-FED0-D58FF9D9FE28}"/>
          </ac:spMkLst>
        </pc:spChg>
        <pc:spChg chg="mod">
          <ac:chgData name="Bess Dunlevy" userId="dd4b9a8537dbe9d0" providerId="LiveId" clId="{579CDDEF-78D6-4C61-AD42-6636E0E20566}" dt="2024-02-18T15:57:01.101" v="235" actId="14100"/>
          <ac:spMkLst>
            <pc:docMk/>
            <pc:sldMk cId="1179924037" sldId="353"/>
            <ac:spMk id="25" creationId="{5ABB35BA-CCBE-6376-E11B-B9EA5E888BCD}"/>
          </ac:spMkLst>
        </pc:spChg>
        <pc:spChg chg="mod">
          <ac:chgData name="Bess Dunlevy" userId="dd4b9a8537dbe9d0" providerId="LiveId" clId="{579CDDEF-78D6-4C61-AD42-6636E0E20566}" dt="2024-02-18T15:56:44.435" v="231" actId="14100"/>
          <ac:spMkLst>
            <pc:docMk/>
            <pc:sldMk cId="1179924037" sldId="353"/>
            <ac:spMk id="29" creationId="{B1F752A5-2D3A-2BAD-5499-D85328A4959B}"/>
          </ac:spMkLst>
        </pc:spChg>
        <pc:spChg chg="mod">
          <ac:chgData name="Bess Dunlevy" userId="dd4b9a8537dbe9d0" providerId="LiveId" clId="{579CDDEF-78D6-4C61-AD42-6636E0E20566}" dt="2024-02-18T15:56:36.378" v="229" actId="1076"/>
          <ac:spMkLst>
            <pc:docMk/>
            <pc:sldMk cId="1179924037" sldId="353"/>
            <ac:spMk id="30" creationId="{8D2ED50F-FA0D-F86A-D9ED-B433C25428CE}"/>
          </ac:spMkLst>
        </pc:spChg>
        <pc:spChg chg="add mod">
          <ac:chgData name="Bess Dunlevy" userId="dd4b9a8537dbe9d0" providerId="LiveId" clId="{579CDDEF-78D6-4C61-AD42-6636E0E20566}" dt="2024-02-18T15:54:53.766" v="214" actId="1076"/>
          <ac:spMkLst>
            <pc:docMk/>
            <pc:sldMk cId="1179924037" sldId="353"/>
            <ac:spMk id="32" creationId="{E67A12D8-60CA-46FD-2D6D-0654EF01C2DF}"/>
          </ac:spMkLst>
        </pc:spChg>
        <pc:spChg chg="del">
          <ac:chgData name="Bess Dunlevy" userId="dd4b9a8537dbe9d0" providerId="LiveId" clId="{579CDDEF-78D6-4C61-AD42-6636E0E20566}" dt="2024-02-18T15:46:23.178" v="50" actId="478"/>
          <ac:spMkLst>
            <pc:docMk/>
            <pc:sldMk cId="1179924037" sldId="353"/>
            <ac:spMk id="34" creationId="{77EF841C-8692-6D89-8EC9-2ABA5034A78F}"/>
          </ac:spMkLst>
        </pc:spChg>
        <pc:spChg chg="mod">
          <ac:chgData name="Bess Dunlevy" userId="dd4b9a8537dbe9d0" providerId="LiveId" clId="{579CDDEF-78D6-4C61-AD42-6636E0E20566}" dt="2024-02-18T15:55:07.256" v="215" actId="1076"/>
          <ac:spMkLst>
            <pc:docMk/>
            <pc:sldMk cId="1179924037" sldId="353"/>
            <ac:spMk id="35" creationId="{B0D6B1EE-95D0-9E71-998B-41540618B749}"/>
          </ac:spMkLst>
        </pc:spChg>
        <pc:spChg chg="mod">
          <ac:chgData name="Bess Dunlevy" userId="dd4b9a8537dbe9d0" providerId="LiveId" clId="{579CDDEF-78D6-4C61-AD42-6636E0E20566}" dt="2024-02-18T15:55:23.058" v="217" actId="1076"/>
          <ac:spMkLst>
            <pc:docMk/>
            <pc:sldMk cId="1179924037" sldId="353"/>
            <ac:spMk id="36" creationId="{A4E15EB8-F1E3-9FD0-E4D2-FE8A665BD4A8}"/>
          </ac:spMkLst>
        </pc:spChg>
        <pc:spChg chg="mod">
          <ac:chgData name="Bess Dunlevy" userId="dd4b9a8537dbe9d0" providerId="LiveId" clId="{579CDDEF-78D6-4C61-AD42-6636E0E20566}" dt="2024-02-18T15:54:49.518" v="213" actId="1076"/>
          <ac:spMkLst>
            <pc:docMk/>
            <pc:sldMk cId="1179924037" sldId="353"/>
            <ac:spMk id="37" creationId="{49B6DBD3-B993-CB7F-C2CC-0BC9108CE67B}"/>
          </ac:spMkLst>
        </pc:spChg>
        <pc:spChg chg="del">
          <ac:chgData name="Bess Dunlevy" userId="dd4b9a8537dbe9d0" providerId="LiveId" clId="{579CDDEF-78D6-4C61-AD42-6636E0E20566}" dt="2024-02-18T15:46:19.653" v="48" actId="478"/>
          <ac:spMkLst>
            <pc:docMk/>
            <pc:sldMk cId="1179924037" sldId="353"/>
            <ac:spMk id="39" creationId="{F34A0A78-D183-9B20-67A2-157B2FF5F815}"/>
          </ac:spMkLst>
        </pc:spChg>
        <pc:spChg chg="add mod">
          <ac:chgData name="Bess Dunlevy" userId="dd4b9a8537dbe9d0" providerId="LiveId" clId="{579CDDEF-78D6-4C61-AD42-6636E0E20566}" dt="2024-02-18T15:56:52.964" v="234" actId="14100"/>
          <ac:spMkLst>
            <pc:docMk/>
            <pc:sldMk cId="1179924037" sldId="353"/>
            <ac:spMk id="40" creationId="{F26B28B0-6212-E3CD-610F-D14148DC2BC2}"/>
          </ac:spMkLst>
        </pc:spChg>
        <pc:spChg chg="add mod">
          <ac:chgData name="Bess Dunlevy" userId="dd4b9a8537dbe9d0" providerId="LiveId" clId="{579CDDEF-78D6-4C61-AD42-6636E0E20566}" dt="2024-02-18T15:56:46.562" v="232" actId="14100"/>
          <ac:spMkLst>
            <pc:docMk/>
            <pc:sldMk cId="1179924037" sldId="353"/>
            <ac:spMk id="41" creationId="{D19D8463-0F9F-B422-2DD3-85F7E93C6FD1}"/>
          </ac:spMkLst>
        </pc:spChg>
        <pc:spChg chg="add mod">
          <ac:chgData name="Bess Dunlevy" userId="dd4b9a8537dbe9d0" providerId="LiveId" clId="{579CDDEF-78D6-4C61-AD42-6636E0E20566}" dt="2024-02-18T15:56:40.738" v="230" actId="14100"/>
          <ac:spMkLst>
            <pc:docMk/>
            <pc:sldMk cId="1179924037" sldId="353"/>
            <ac:spMk id="42" creationId="{61400135-A5D9-8E70-5FEE-2D41F8949A6E}"/>
          </ac:spMkLst>
        </pc:spChg>
        <pc:spChg chg="add mod">
          <ac:chgData name="Bess Dunlevy" userId="dd4b9a8537dbe9d0" providerId="LiveId" clId="{579CDDEF-78D6-4C61-AD42-6636E0E20566}" dt="2024-02-18T15:55:54.947" v="221" actId="2085"/>
          <ac:spMkLst>
            <pc:docMk/>
            <pc:sldMk cId="1179924037" sldId="353"/>
            <ac:spMk id="43" creationId="{3C0423C9-BDF3-DE4D-9BBB-E3CC3332D665}"/>
          </ac:spMkLst>
        </pc:spChg>
        <pc:spChg chg="add mod">
          <ac:chgData name="Bess Dunlevy" userId="dd4b9a8537dbe9d0" providerId="LiveId" clId="{579CDDEF-78D6-4C61-AD42-6636E0E20566}" dt="2024-02-18T15:56:02.471" v="223" actId="1076"/>
          <ac:spMkLst>
            <pc:docMk/>
            <pc:sldMk cId="1179924037" sldId="353"/>
            <ac:spMk id="44" creationId="{15140993-9117-0CF2-25EE-E827CB02A0F4}"/>
          </ac:spMkLst>
        </pc:spChg>
        <pc:spChg chg="add mod">
          <ac:chgData name="Bess Dunlevy" userId="dd4b9a8537dbe9d0" providerId="LiveId" clId="{579CDDEF-78D6-4C61-AD42-6636E0E20566}" dt="2024-02-18T15:56:07.654" v="225" actId="1076"/>
          <ac:spMkLst>
            <pc:docMk/>
            <pc:sldMk cId="1179924037" sldId="353"/>
            <ac:spMk id="45" creationId="{664028F0-8751-F13A-FD49-B8A927C782A4}"/>
          </ac:spMkLst>
        </pc:spChg>
        <pc:grpChg chg="mod">
          <ac:chgData name="Bess Dunlevy" userId="dd4b9a8537dbe9d0" providerId="LiveId" clId="{579CDDEF-78D6-4C61-AD42-6636E0E20566}" dt="2024-02-18T15:55:23.058" v="217" actId="1076"/>
          <ac:grpSpMkLst>
            <pc:docMk/>
            <pc:sldMk cId="1179924037" sldId="353"/>
            <ac:grpSpMk id="19" creationId="{E4B4CAEC-66C4-0471-49F1-5F371F398CEA}"/>
          </ac:grpSpMkLst>
        </pc:grpChg>
        <pc:grpChg chg="mod">
          <ac:chgData name="Bess Dunlevy" userId="dd4b9a8537dbe9d0" providerId="LiveId" clId="{579CDDEF-78D6-4C61-AD42-6636E0E20566}" dt="2024-02-18T15:55:07.256" v="215" actId="1076"/>
          <ac:grpSpMkLst>
            <pc:docMk/>
            <pc:sldMk cId="1179924037" sldId="353"/>
            <ac:grpSpMk id="20" creationId="{8558B8C4-0BAA-B44C-B8BF-1BF14594C94E}"/>
          </ac:grpSpMkLst>
        </pc:grpChg>
        <pc:grpChg chg="mod">
          <ac:chgData name="Bess Dunlevy" userId="dd4b9a8537dbe9d0" providerId="LiveId" clId="{579CDDEF-78D6-4C61-AD42-6636E0E20566}" dt="2024-02-18T15:54:49.518" v="213" actId="1076"/>
          <ac:grpSpMkLst>
            <pc:docMk/>
            <pc:sldMk cId="1179924037" sldId="353"/>
            <ac:grpSpMk id="21" creationId="{2D685B26-9E75-7575-8564-385065BA38CB}"/>
          </ac:grpSpMkLst>
        </pc:grpChg>
        <pc:picChg chg="del">
          <ac:chgData name="Bess Dunlevy" userId="dd4b9a8537dbe9d0" providerId="LiveId" clId="{579CDDEF-78D6-4C61-AD42-6636E0E20566}" dt="2024-02-18T15:46:18.534" v="47" actId="478"/>
          <ac:picMkLst>
            <pc:docMk/>
            <pc:sldMk cId="1179924037" sldId="353"/>
            <ac:picMk id="11" creationId="{70632719-3B1D-D20E-2D93-9A6E92A4F1BB}"/>
          </ac:picMkLst>
        </pc:picChg>
        <pc:picChg chg="del">
          <ac:chgData name="Bess Dunlevy" userId="dd4b9a8537dbe9d0" providerId="LiveId" clId="{579CDDEF-78D6-4C61-AD42-6636E0E20566}" dt="2024-02-18T15:46:16.534" v="46" actId="478"/>
          <ac:picMkLst>
            <pc:docMk/>
            <pc:sldMk cId="1179924037" sldId="353"/>
            <ac:picMk id="12" creationId="{F7E06076-F819-81CF-1B5F-2E70E20D04C9}"/>
          </ac:picMkLst>
        </pc:picChg>
        <pc:picChg chg="add mod ord">
          <ac:chgData name="Bess Dunlevy" userId="dd4b9a8537dbe9d0" providerId="LiveId" clId="{579CDDEF-78D6-4C61-AD42-6636E0E20566}" dt="2024-02-18T15:55:14.649" v="216" actId="1076"/>
          <ac:picMkLst>
            <pc:docMk/>
            <pc:sldMk cId="1179924037" sldId="353"/>
            <ac:picMk id="13" creationId="{A0DC0869-BCE4-07C8-7F2B-5D8166DDBA2C}"/>
          </ac:picMkLst>
        </pc:picChg>
        <pc:picChg chg="add del mod">
          <ac:chgData name="Bess Dunlevy" userId="dd4b9a8537dbe9d0" providerId="LiveId" clId="{579CDDEF-78D6-4C61-AD42-6636E0E20566}" dt="2024-02-18T15:51:44.619" v="145" actId="478"/>
          <ac:picMkLst>
            <pc:docMk/>
            <pc:sldMk cId="1179924037" sldId="353"/>
            <ac:picMk id="26" creationId="{05F55C9D-93F9-7960-CB01-841ECCEB906B}"/>
          </ac:picMkLst>
        </pc:picChg>
        <pc:picChg chg="add mod">
          <ac:chgData name="Bess Dunlevy" userId="dd4b9a8537dbe9d0" providerId="LiveId" clId="{579CDDEF-78D6-4C61-AD42-6636E0E20566}" dt="2024-02-18T15:55:27.618" v="218" actId="1076"/>
          <ac:picMkLst>
            <pc:docMk/>
            <pc:sldMk cId="1179924037" sldId="353"/>
            <ac:picMk id="28" creationId="{9BBC7876-3BD9-B16B-7195-45099D6C391A}"/>
          </ac:picMkLst>
        </pc:picChg>
        <pc:picChg chg="add mod ord">
          <ac:chgData name="Bess Dunlevy" userId="dd4b9a8537dbe9d0" providerId="LiveId" clId="{579CDDEF-78D6-4C61-AD42-6636E0E20566}" dt="2024-02-18T15:52:34.321" v="164" actId="167"/>
          <ac:picMkLst>
            <pc:docMk/>
            <pc:sldMk cId="1179924037" sldId="353"/>
            <ac:picMk id="31" creationId="{3C0A9807-ABBA-74B4-5C01-2CEDCB033BFA}"/>
          </ac:picMkLst>
        </pc:picChg>
        <pc:picChg chg="add mod">
          <ac:chgData name="Bess Dunlevy" userId="dd4b9a8537dbe9d0" providerId="LiveId" clId="{579CDDEF-78D6-4C61-AD42-6636E0E20566}" dt="2024-02-18T15:57:36.109" v="248" actId="1076"/>
          <ac:picMkLst>
            <pc:docMk/>
            <pc:sldMk cId="1179924037" sldId="353"/>
            <ac:picMk id="38" creationId="{5CAB56B5-CE4E-1A67-6617-BC0F611F4096}"/>
          </ac:picMkLst>
        </pc:picChg>
        <pc:picChg chg="add mod">
          <ac:chgData name="Bess Dunlevy" userId="dd4b9a8537dbe9d0" providerId="LiveId" clId="{579CDDEF-78D6-4C61-AD42-6636E0E20566}" dt="2024-02-18T15:57:13.301" v="238" actId="1076"/>
          <ac:picMkLst>
            <pc:docMk/>
            <pc:sldMk cId="1179924037" sldId="353"/>
            <ac:picMk id="46" creationId="{6D704C0A-8715-9708-126A-78CC3CA859EF}"/>
          </ac:picMkLst>
        </pc:picChg>
        <pc:picChg chg="add mod">
          <ac:chgData name="Bess Dunlevy" userId="dd4b9a8537dbe9d0" providerId="LiveId" clId="{579CDDEF-78D6-4C61-AD42-6636E0E20566}" dt="2024-02-18T15:57:33.191" v="246" actId="14100"/>
          <ac:picMkLst>
            <pc:docMk/>
            <pc:sldMk cId="1179924037" sldId="353"/>
            <ac:picMk id="47" creationId="{EB7BBB5D-A1D2-D13E-9E9B-FED773F204FA}"/>
          </ac:picMkLst>
        </pc:picChg>
        <pc:picChg chg="add mod">
          <ac:chgData name="Bess Dunlevy" userId="dd4b9a8537dbe9d0" providerId="LiveId" clId="{579CDDEF-78D6-4C61-AD42-6636E0E20566}" dt="2024-02-18T15:57:52.490" v="254" actId="14100"/>
          <ac:picMkLst>
            <pc:docMk/>
            <pc:sldMk cId="1179924037" sldId="353"/>
            <ac:picMk id="48" creationId="{1C21F5AA-CAC8-B79F-3BB0-BEDB4DA7CD3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smartsheet.com/try-it?trp=3815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ruttura geometrica bianca astratta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277298" y="333942"/>
            <a:ext cx="2520000" cy="50121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8" y="317165"/>
            <a:ext cx="612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SLIDE CON DICHIARAZIONE DEL PROBLEMA IN 3 PARTI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300447" y="4745902"/>
            <a:ext cx="81380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CREATO DA</a:t>
            </a:r>
          </a:p>
          <a:p>
            <a:pPr rtl="0"/>
            <a:r>
              <a:rPr lang="it-IT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NOME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it-IT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Data di creazione: GG/MM/AA</a:t>
            </a:r>
          </a:p>
          <a:p>
            <a:pPr rtl="0"/>
            <a:r>
              <a:rPr lang="it-IT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B8ED90-0218-37F8-CC1B-EDD725E8FD8F}"/>
              </a:ext>
            </a:extLst>
          </p:cNvPr>
          <p:cNvSpPr/>
          <p:nvPr/>
        </p:nvSpPr>
        <p:spPr>
          <a:xfrm>
            <a:off x="8619713" y="787415"/>
            <a:ext cx="2611506" cy="70173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it-IT" sz="45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BA5C1-410A-C241-7348-8DDB9F66868F}"/>
              </a:ext>
            </a:extLst>
          </p:cNvPr>
          <p:cNvSpPr/>
          <p:nvPr/>
        </p:nvSpPr>
        <p:spPr>
          <a:xfrm>
            <a:off x="6244968" y="-605147"/>
            <a:ext cx="2879972" cy="70173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it-IT" sz="4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5E1755-2E28-4EF8-0319-A6E3299AAC41}"/>
              </a:ext>
            </a:extLst>
          </p:cNvPr>
          <p:cNvSpPr/>
          <p:nvPr/>
        </p:nvSpPr>
        <p:spPr>
          <a:xfrm>
            <a:off x="4648458" y="703193"/>
            <a:ext cx="2879972" cy="70173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it-IT" sz="450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Struttura geometrica bianca astratta">
            <a:extLst>
              <a:ext uri="{FF2B5EF4-FFF2-40B4-BE49-F238E27FC236}">
                <a16:creationId xmlns:a16="http://schemas.microsoft.com/office/drawing/2014/main" id="{3C0A9807-ABBA-74B4-5C01-2CEDCB033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0" y="111009"/>
            <a:ext cx="12088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DICHIARAZIONE DEL PROBLEMA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7F3682-9C26-697A-6E6A-BA3FE0BC880C}"/>
              </a:ext>
            </a:extLst>
          </p:cNvPr>
          <p:cNvSpPr/>
          <p:nvPr/>
        </p:nvSpPr>
        <p:spPr>
          <a:xfrm>
            <a:off x="280291" y="1097870"/>
            <a:ext cx="3549606" cy="5559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F27C8A-597A-BE3D-4746-545BD24AE4C3}"/>
              </a:ext>
            </a:extLst>
          </p:cNvPr>
          <p:cNvSpPr/>
          <p:nvPr/>
        </p:nvSpPr>
        <p:spPr>
          <a:xfrm>
            <a:off x="4341992" y="1097870"/>
            <a:ext cx="3549606" cy="5559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55294-58BC-AE52-B839-41D5EC1D5689}"/>
              </a:ext>
            </a:extLst>
          </p:cNvPr>
          <p:cNvSpPr/>
          <p:nvPr/>
        </p:nvSpPr>
        <p:spPr>
          <a:xfrm>
            <a:off x="8366266" y="1097870"/>
            <a:ext cx="3549606" cy="5559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15C49-CE5A-57E8-FF2E-B32F9B9AF7E3}"/>
              </a:ext>
            </a:extLst>
          </p:cNvPr>
          <p:cNvSpPr txBox="1"/>
          <p:nvPr/>
        </p:nvSpPr>
        <p:spPr>
          <a:xfrm>
            <a:off x="1631896" y="2213642"/>
            <a:ext cx="1962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PROBLEMA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38457-70D6-997A-A2F5-2B3BEED4B6C3}"/>
              </a:ext>
            </a:extLst>
          </p:cNvPr>
          <p:cNvSpPr txBox="1"/>
          <p:nvPr/>
        </p:nvSpPr>
        <p:spPr>
          <a:xfrm>
            <a:off x="5693597" y="2209588"/>
            <a:ext cx="2035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SOLUZIONE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3F1D6-A483-D23C-D4EC-85F867B07196}"/>
              </a:ext>
            </a:extLst>
          </p:cNvPr>
          <p:cNvSpPr txBox="1"/>
          <p:nvPr/>
        </p:nvSpPr>
        <p:spPr>
          <a:xfrm>
            <a:off x="9717870" y="2189488"/>
            <a:ext cx="19512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RISULTATO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58B8C4-0BAA-B44C-B8BF-1BF14594C94E}"/>
              </a:ext>
            </a:extLst>
          </p:cNvPr>
          <p:cNvGrpSpPr/>
          <p:nvPr/>
        </p:nvGrpSpPr>
        <p:grpSpPr>
          <a:xfrm>
            <a:off x="280291" y="2203689"/>
            <a:ext cx="1242548" cy="430887"/>
            <a:chOff x="51955" y="1101720"/>
            <a:chExt cx="1242548" cy="430887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A18D6317-2893-277B-CA86-1B29789FC58E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EA9994EE-18D1-3C5A-AE95-26124F4C0E71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B4CAEC-66C4-0471-49F1-5F371F398CEA}"/>
              </a:ext>
            </a:extLst>
          </p:cNvPr>
          <p:cNvGrpSpPr/>
          <p:nvPr/>
        </p:nvGrpSpPr>
        <p:grpSpPr>
          <a:xfrm>
            <a:off x="4341992" y="2199839"/>
            <a:ext cx="1242548" cy="430887"/>
            <a:chOff x="3110346" y="1097870"/>
            <a:chExt cx="1242548" cy="430887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D2FC6CA2-4561-BE47-8927-DF52EEC65684}"/>
                </a:ext>
              </a:extLst>
            </p:cNvPr>
            <p:cNvSpPr/>
            <p:nvPr/>
          </p:nvSpPr>
          <p:spPr>
            <a:xfrm>
              <a:off x="3110346" y="109787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1F7D2EC1-E91B-AFA7-9388-617763DE38CB}"/>
                </a:ext>
              </a:extLst>
            </p:cNvPr>
            <p:cNvSpPr/>
            <p:nvPr/>
          </p:nvSpPr>
          <p:spPr>
            <a:xfrm>
              <a:off x="3875775" y="110192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685B26-9E75-7575-8564-385065BA38CB}"/>
              </a:ext>
            </a:extLst>
          </p:cNvPr>
          <p:cNvGrpSpPr/>
          <p:nvPr/>
        </p:nvGrpSpPr>
        <p:grpSpPr>
          <a:xfrm>
            <a:off x="8366266" y="2199838"/>
            <a:ext cx="1242548" cy="430887"/>
            <a:chOff x="51955" y="1101720"/>
            <a:chExt cx="1242548" cy="430887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5A8F5DAE-8AE6-54B0-B331-81A43204E393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C14BE37F-E27B-BE10-E5DD-D64C9DA9F3FD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ABB35BA-CCBE-6376-E11B-B9EA5E888BCD}"/>
              </a:ext>
            </a:extLst>
          </p:cNvPr>
          <p:cNvSpPr txBox="1"/>
          <p:nvPr/>
        </p:nvSpPr>
        <p:spPr>
          <a:xfrm>
            <a:off x="373183" y="4591311"/>
            <a:ext cx="2753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Dettagli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Dettagli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Dettagli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F752A5-2D3A-2BAD-5499-D85328A4959B}"/>
              </a:ext>
            </a:extLst>
          </p:cNvPr>
          <p:cNvSpPr txBox="1"/>
          <p:nvPr/>
        </p:nvSpPr>
        <p:spPr>
          <a:xfrm>
            <a:off x="4479459" y="4577102"/>
            <a:ext cx="2741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Dettagli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Dettagli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Dettagli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2ED50F-FA0D-F86A-D9ED-B433C25428CE}"/>
              </a:ext>
            </a:extLst>
          </p:cNvPr>
          <p:cNvSpPr txBox="1"/>
          <p:nvPr/>
        </p:nvSpPr>
        <p:spPr>
          <a:xfrm>
            <a:off x="8591909" y="4582204"/>
            <a:ext cx="27948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Dettagli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Dettagli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Dettagli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0D6B1EE-95D0-9E71-998B-41540618B749}"/>
              </a:ext>
            </a:extLst>
          </p:cNvPr>
          <p:cNvSpPr/>
          <p:nvPr/>
        </p:nvSpPr>
        <p:spPr>
          <a:xfrm>
            <a:off x="280291" y="6525814"/>
            <a:ext cx="3549606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4E15EB8-F1E3-9FD0-E4D2-FE8A665BD4A8}"/>
              </a:ext>
            </a:extLst>
          </p:cNvPr>
          <p:cNvSpPr/>
          <p:nvPr/>
        </p:nvSpPr>
        <p:spPr>
          <a:xfrm>
            <a:off x="4341991" y="6525813"/>
            <a:ext cx="3549606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9B6DBD3-B993-CB7F-C2CC-0BC9108CE67B}"/>
              </a:ext>
            </a:extLst>
          </p:cNvPr>
          <p:cNvSpPr/>
          <p:nvPr/>
        </p:nvSpPr>
        <p:spPr>
          <a:xfrm>
            <a:off x="8369620" y="6517909"/>
            <a:ext cx="3546251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0312E10-479A-57FD-D8F9-21C79AB9BE69}"/>
              </a:ext>
            </a:extLst>
          </p:cNvPr>
          <p:cNvSpPr/>
          <p:nvPr/>
        </p:nvSpPr>
        <p:spPr>
          <a:xfrm>
            <a:off x="1346786" y="796816"/>
            <a:ext cx="1285336" cy="12853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Avvertenza con riempimento a tinta unita">
            <a:extLst>
              <a:ext uri="{FF2B5EF4-FFF2-40B4-BE49-F238E27FC236}">
                <a16:creationId xmlns:a16="http://schemas.microsoft.com/office/drawing/2014/main" id="{A0DC0869-BCE4-07C8-7F2B-5D8166DDB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4813" y="844526"/>
            <a:ext cx="1109282" cy="1109282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34F0C8D-9A8F-7655-FED0-D58FF9D9FE28}"/>
              </a:ext>
            </a:extLst>
          </p:cNvPr>
          <p:cNvSpPr/>
          <p:nvPr/>
        </p:nvSpPr>
        <p:spPr>
          <a:xfrm>
            <a:off x="5411633" y="716423"/>
            <a:ext cx="1285336" cy="12853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 descr="Segnalibro con riempimento a tinta unita">
            <a:extLst>
              <a:ext uri="{FF2B5EF4-FFF2-40B4-BE49-F238E27FC236}">
                <a16:creationId xmlns:a16="http://schemas.microsoft.com/office/drawing/2014/main" id="{9BBC7876-3BD9-B16B-7195-45099D6C39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25975" y="844526"/>
            <a:ext cx="1030466" cy="1030466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67A12D8-60CA-46FD-2D6D-0654EF01C2DF}"/>
              </a:ext>
            </a:extLst>
          </p:cNvPr>
          <p:cNvSpPr/>
          <p:nvPr/>
        </p:nvSpPr>
        <p:spPr>
          <a:xfrm>
            <a:off x="9453428" y="631522"/>
            <a:ext cx="1285336" cy="12853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Graphic 37" descr="Collegamento con riempimento a tinta unita">
            <a:extLst>
              <a:ext uri="{FF2B5EF4-FFF2-40B4-BE49-F238E27FC236}">
                <a16:creationId xmlns:a16="http://schemas.microsoft.com/office/drawing/2014/main" id="{5CAB56B5-CE4E-1A67-6617-BC0F611F40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98401" y="647549"/>
            <a:ext cx="1245079" cy="1245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26B28B0-6212-E3CD-610F-D14148DC2BC2}"/>
              </a:ext>
            </a:extLst>
          </p:cNvPr>
          <p:cNvSpPr txBox="1"/>
          <p:nvPr/>
        </p:nvSpPr>
        <p:spPr>
          <a:xfrm>
            <a:off x="417759" y="2916646"/>
            <a:ext cx="31435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Inserisci qui la descrizione.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19D8463-0F9F-B422-2DD3-85F7E93C6FD1}"/>
              </a:ext>
            </a:extLst>
          </p:cNvPr>
          <p:cNvSpPr txBox="1"/>
          <p:nvPr/>
        </p:nvSpPr>
        <p:spPr>
          <a:xfrm>
            <a:off x="4515728" y="2916812"/>
            <a:ext cx="30984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Inserisci qui la descrizione.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1400135-A5D9-8E70-5FEE-2D41F8949A6E}"/>
              </a:ext>
            </a:extLst>
          </p:cNvPr>
          <p:cNvSpPr txBox="1"/>
          <p:nvPr/>
        </p:nvSpPr>
        <p:spPr>
          <a:xfrm>
            <a:off x="8591909" y="2911722"/>
            <a:ext cx="30771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Inserisci qui la descrizione.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C0423C9-BDF3-DE4D-9BBB-E3CC3332D665}"/>
              </a:ext>
            </a:extLst>
          </p:cNvPr>
          <p:cNvSpPr/>
          <p:nvPr/>
        </p:nvSpPr>
        <p:spPr>
          <a:xfrm>
            <a:off x="142824" y="1097870"/>
            <a:ext cx="137467" cy="57664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5140993-9117-0CF2-25EE-E827CB02A0F4}"/>
              </a:ext>
            </a:extLst>
          </p:cNvPr>
          <p:cNvSpPr/>
          <p:nvPr/>
        </p:nvSpPr>
        <p:spPr>
          <a:xfrm>
            <a:off x="4235831" y="1094686"/>
            <a:ext cx="137467" cy="57664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4028F0-8751-F13A-FD49-B8A927C782A4}"/>
              </a:ext>
            </a:extLst>
          </p:cNvPr>
          <p:cNvSpPr/>
          <p:nvPr/>
        </p:nvSpPr>
        <p:spPr>
          <a:xfrm>
            <a:off x="8361550" y="1094686"/>
            <a:ext cx="137467" cy="57664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Graphic 45" descr="Avvertenza con riempimento a tinta unita">
            <a:extLst>
              <a:ext uri="{FF2B5EF4-FFF2-40B4-BE49-F238E27FC236}">
                <a16:creationId xmlns:a16="http://schemas.microsoft.com/office/drawing/2014/main" id="{6D704C0A-8715-9708-126A-78CC3CA85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66776" y="6373742"/>
            <a:ext cx="485850" cy="485850"/>
          </a:xfrm>
          <a:prstGeom prst="rect">
            <a:avLst/>
          </a:prstGeom>
        </p:spPr>
      </p:pic>
      <p:pic>
        <p:nvPicPr>
          <p:cNvPr id="47" name="Graphic 46" descr="Segnalibro con riempimento a tinta unita">
            <a:extLst>
              <a:ext uri="{FF2B5EF4-FFF2-40B4-BE49-F238E27FC236}">
                <a16:creationId xmlns:a16="http://schemas.microsoft.com/office/drawing/2014/main" id="{EB7BBB5D-A1D2-D13E-9E9B-FED773F2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37917" y="6373741"/>
            <a:ext cx="482721" cy="482721"/>
          </a:xfrm>
          <a:prstGeom prst="rect">
            <a:avLst/>
          </a:prstGeom>
        </p:spPr>
      </p:pic>
      <p:pic>
        <p:nvPicPr>
          <p:cNvPr id="48" name="Graphic 47" descr="Collegamento con riempimento a tinta unita">
            <a:extLst>
              <a:ext uri="{FF2B5EF4-FFF2-40B4-BE49-F238E27FC236}">
                <a16:creationId xmlns:a16="http://schemas.microsoft.com/office/drawing/2014/main" id="{1C21F5AA-CAC8-B79F-3BB0-BEDB4DA7CD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25162" y="6278113"/>
            <a:ext cx="586547" cy="58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151</TotalTime>
  <Words>151</Words>
  <Application>Microsoft Office PowerPoint</Application>
  <PresentationFormat>Widescreen</PresentationFormat>
  <Paragraphs>30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Mira Li</cp:lastModifiedBy>
  <cp:revision>24</cp:revision>
  <dcterms:created xsi:type="dcterms:W3CDTF">2022-05-22T18:55:25Z</dcterms:created>
  <dcterms:modified xsi:type="dcterms:W3CDTF">2025-01-06T14:14:56Z</dcterms:modified>
</cp:coreProperties>
</file>