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08" r:id="rId2"/>
    <p:sldId id="353" r:id="rId3"/>
    <p:sldId id="418" r:id="rId4"/>
    <p:sldId id="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86447"/>
  </p:normalViewPr>
  <p:slideViewPr>
    <p:cSldViewPr snapToGrid="0" snapToObjects="1">
      <p:cViewPr varScale="1">
        <p:scale>
          <a:sx n="137" d="100"/>
          <a:sy n="137" d="100"/>
        </p:scale>
        <p:origin x="132" y="26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94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5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ESEMPIO DI PRESENTAZIONE DEL MODELLO SEMPLICE DI VALUTAZIONE DEL RISCHIO DI CONFORMITÀ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15012" y="291588"/>
            <a:ext cx="3276541" cy="6516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701500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ESEMPIO SEMPLICE DI VALUTAZIONE DEL RISCHIO DI CONFORMITÀ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4021"/>
              </p:ext>
            </p:extLst>
          </p:nvPr>
        </p:nvGraphicFramePr>
        <p:xfrm>
          <a:off x="5828427" y="5213198"/>
          <a:ext cx="6063125" cy="1007737"/>
        </p:xfrm>
        <a:graphic>
          <a:graphicData uri="http://schemas.openxmlformats.org/drawingml/2006/table">
            <a:tbl>
              <a:tblPr/>
              <a:tblGrid>
                <a:gridCol w="2206075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3857050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DEL PROGETTO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123.A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PROJECT MANAGER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LORI GARCIA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5772585" y="1815394"/>
            <a:ext cx="61189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PROGETTO OMEGA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8BEC7D-2793-4D1D-9F6D-95D488162E5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67748" y="1962007"/>
            <a:ext cx="5278412" cy="427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2D1C22-8EEB-E307-51D7-E89953A34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84556"/>
              </p:ext>
            </p:extLst>
          </p:nvPr>
        </p:nvGraphicFramePr>
        <p:xfrm>
          <a:off x="71339" y="979412"/>
          <a:ext cx="11993702" cy="5797071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003817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4711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VALUTAZIONE DEI RISCHI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POST-MITIGAZIONE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GIUDIZIO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701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RIF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ARGOMENTO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AMBIENTE DI CONTROLLO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ATTIVITÀ DI CONTROLLO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GRAVITÀ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PROBABILITÀ DEL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ATTENUAZIONI / AVVERTENZE / RIMEDI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INFORMAZIONI E COMUNICAZIONI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CONTROLLI PRESENTI?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GRAVITÀ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PROBABILITÀ DEL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RISCHIO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È ACCETTABILE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PROCEDERE?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COMMENTI E NOTE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1571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Disaster recovery (DR)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 disporre di funzionalità di backup e verifica dei dati fisicamente in locale in caso di emergenza.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Duplica il data center off-premise in modo da averne uno sul posto e disporre di una ridondanza dei dati accurata e affidabile tra i due, in caso di disastro naturale.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Definisci gli obiettivi del piano di recupero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BASSO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 di ridondanza distinti del data center.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Riunione del dipartimento IT sugli standard PII e GDPR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BASSO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Integrazioni di dati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TOLLERABILE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ACCETTABILE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BASSO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Rischio di accesso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 DESIDERABILE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TOLLERABILE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Monitora conformità normativa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INTOLLERABILE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ESTREMO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 DESIDERABILE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ALTO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214684" y="248400"/>
            <a:ext cx="11749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 DI VALUTAZIONE DEL RISCHIO DI CONFORMITÀ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MATRICE DEL RISCHIO - LEGENDA DI VALUTAZIONE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A54A17-A568-0775-B578-E09C2DDEEDC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47167" y="99551"/>
            <a:ext cx="9441406" cy="629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5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681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5159</TotalTime>
  <Words>358</Words>
  <Application>Microsoft Office PowerPoint</Application>
  <PresentationFormat>Widescreen</PresentationFormat>
  <Paragraphs>103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Mira Li</cp:lastModifiedBy>
  <cp:revision>49</cp:revision>
  <dcterms:created xsi:type="dcterms:W3CDTF">2022-01-31T17:15:25Z</dcterms:created>
  <dcterms:modified xsi:type="dcterms:W3CDTF">2024-11-21T13:18:29Z</dcterms:modified>
</cp:coreProperties>
</file>