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1" r:id="rId3"/>
    <p:sldId id="38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C00"/>
    <a:srgbClr val="FF7ABB"/>
    <a:srgbClr val="FFA700"/>
    <a:srgbClr val="C8BE27"/>
    <a:srgbClr val="4ECDC5"/>
    <a:srgbClr val="F5F5F5"/>
    <a:srgbClr val="C0DAEB"/>
    <a:srgbClr val="EFEFEF"/>
    <a:srgbClr val="E0E0E0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94" d="100"/>
          <a:sy n="94" d="100"/>
        </p:scale>
        <p:origin x="84" y="10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46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25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5AC4688-794A-805B-9D51-32019E2C8546}"/>
              </a:ext>
            </a:extLst>
          </p:cNvPr>
          <p:cNvGrpSpPr/>
          <p:nvPr/>
        </p:nvGrpSpPr>
        <p:grpSpPr>
          <a:xfrm rot="10800000">
            <a:off x="101958" y="4347963"/>
            <a:ext cx="2531424" cy="2387288"/>
            <a:chOff x="4301836" y="1542184"/>
            <a:chExt cx="4242954" cy="4001365"/>
          </a:xfrm>
          <a:solidFill>
            <a:srgbClr val="F5F5F5"/>
          </a:solidFill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5DDA4B7B-43B3-D978-9CE2-5E3DAB349871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3ABB4425-05A7-9FBA-0BFA-E3C073C965BF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15B37EBB-B64F-7779-B207-5DC98A66CA24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8A672EE4-BE93-3EF4-C7CC-574B2D603755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7EF3AF29-0BCE-496F-A27A-B63CCD08F899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EAA34AC0-3463-62F8-ED01-F2F9202EA2FB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F498A419-62D8-D54F-2D62-BFA13027A009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2706032B-0A11-634A-2F74-F830ABB6F081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26F266DB-5441-B96E-DAF6-6CD68EE50113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86AEFA7F-5611-181C-D50B-678248BAEA24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5CD2B344-0E57-048A-B482-DE423ABB681F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E996A5D7-F78C-F9D3-76D0-B06D18E6767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11B2324B-8190-0733-1D7C-C878E8C33787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0C2267F8-A013-27A0-A2FA-3D5ABDD49870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074C698E-6568-C365-7916-3965CE2CAB5F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7F146833-75D7-B592-9498-4A7B24EFC49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582394BE-2E44-9020-DC94-5246D04D2315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1309710A-F3A9-0DAC-6EB7-C9517D4C8F9E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BCD9E22C-66F0-B3B7-21E2-681A85572A0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583D716B-E80B-12E6-3DCB-93A8578040B2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0CC80CA8-2D9F-4E0D-8132-C1F0BF8A7725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B3323BCB-3405-724D-E2C0-255028F31D62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B3EC28B7-ACC9-0D30-4548-6CB314C7618A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94F32BD4-BE8E-2305-6EA3-D58FF8660C5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6D183A71-60D1-C099-ED77-639EAC371AB3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972AF7A1-3B1F-7176-9507-DE02C5658EA1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15620576-383E-1E91-5B4A-44BC111B42E4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FB4D26D0-452F-E26A-CD3B-8725B742B6AE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0400CDD2-4E20-4714-110D-004F494C916B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54F3A635-52E9-6949-14CA-54908322D3D6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6E6C9E84-819D-0B0D-6883-E6D25FF823A6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870D976B-2030-A56E-1822-554047117C50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391E0606-0EF3-09DA-86CD-222931CB6174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4907557E-AD18-A449-0918-5C27D80CCA03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A1448170-BD86-2A8C-9495-6DA6CA9A0AC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EABD5EAB-A3FB-A4D9-38F1-1FB4BEAC8E91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id="{76245B6A-07E7-B528-102C-0736DE62C8BC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603F8B18-059B-AE0E-8631-CBF92E9BF0DC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195731AA-3980-AAAF-47BA-48854DA20A4E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F68A2C51-E66F-1119-DB1A-2A0A5222BB92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id="{A4D8124B-2715-8988-E7F1-21CF60074A8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id="{D9B82B78-9EA7-D5DD-D900-CD93F8C7A8FE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03E9D1D1-07A6-DBB8-3C55-3A2502CA05C6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4BD85C7C-5927-332E-F21D-4F15D2046CCD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7B2A5731-751E-1781-D4A9-7E89BFB3E7D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8E742A54-AD6A-7143-DD8D-CD48DEC631CB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0B57A05E-FC7B-6722-FFE5-C9313920F3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F5777616-AC65-B988-CD9A-C401897904C3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id="{40CBA1D9-BD7A-294A-E761-477D1ED53424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id="{0DF6A728-6D4E-F825-8467-AE8AC80A83FA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id="{EEA093E0-439B-A8D8-AE9C-6280A20BA6BC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D5F5BB4E-DC54-2118-0620-18393008600A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id="{33E2DC08-7C2D-2672-C453-35B8F3BE97A4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id="{9EA84934-01FE-2B54-D54E-63CDC75631AC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id="{2CC3729D-A398-2598-D26F-724D503438FD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id="{1C55D904-ABDA-DA17-2541-8D68CA1E806E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id="{88A55F3A-DCDE-11D1-7E65-C32C8FFA1EA0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id="{F8C4209A-AC38-8810-AD11-985C08F4FA4E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id="{3002BA02-387B-7A73-1702-0AB484732891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B70D35BE-F64D-0F5B-C2A7-1AD1734AEFC5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id="{90A16DC8-30E6-CB63-C772-B20404051374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BFC20124-DBC1-EF0E-E21F-689F1EE518C2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5AB0F6A1-C339-E7CF-87D3-887D3C6BA030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F50F8246-853E-1597-64FA-39776F46ED1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id="{3000671A-3855-CACC-8F49-B689EB0FF25C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52BBB6E5-27FC-D720-0BB7-9B4843BED1E6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DC17EE62-CBA3-A194-AF66-0B95E44AE568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963E02D8-7952-A7CD-EF72-793E5FC0C03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B2980465-DF05-0DE2-7156-58DEBB5B2F07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CE41626B-46F1-7AF2-9FAD-5906E73E3A92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72B51541-414D-A9BC-1FFB-7050916F8446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id="{8FFD9620-23F4-1381-1F08-95657B05EA39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28C6C448-131D-A11F-0345-CECF8D10E457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CF8842EA-7555-E7DA-8C02-54E946892A6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6801C52A-991C-7AFC-C512-36544D042B2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FEF99556-B9BE-B492-F076-841DA2947B5E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id="{582E31CA-3442-9A10-9D3A-513F1A73791F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CEB1700E-9D3E-4A9E-A70B-F9EFDD8724EB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DD89DBD5-7895-0FCB-7C6F-BD8CC4E2CEF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ADE7A3FD-850D-D189-8D6A-808FDB96EE88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3B79A217-DAE8-9CA6-F8E9-FCB83F05D7E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id="{B232D5A7-990B-69EB-06FB-EAEE894B3563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DD2CDEE2-AEE3-0785-D2A8-55FD46FE83B0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D4DB8D2C-9EF6-35C9-E74F-D0E33D35060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id="{929C7CDB-F6B8-D879-C071-E55DC945AEC7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id="{24F4CEDD-4122-7D3F-B1FC-49727D1E628E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id="{BC29FA68-5A04-DBC0-0D3F-B196369C5A8A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72B2FB24-3BEC-3444-FCE9-E50082B09ABF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A720D055-9F08-3D42-EC18-896030752DDE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B1B9A486-ECC7-CCD8-7B47-46C71849919B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FBB6C00C-3090-BB2C-730F-3BFCCE6957CA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9C1CEAC7-C5FA-3EA8-CE27-85AC1506D92D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4BF47AB5-F5FA-4200-9559-95657DC9B109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D480D7B1-D862-8280-CE2C-B90D9426D958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6DBFFFF4-C82C-D32D-058F-60CC4FD98120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F0DD5CEA-1763-552D-751F-AAB0D5B481BD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DC04C0F9-B334-64B3-B64B-C5B0641A349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 576">
              <a:extLst>
                <a:ext uri="{FF2B5EF4-FFF2-40B4-BE49-F238E27FC236}">
                  <a16:creationId xmlns:a16="http://schemas.microsoft.com/office/drawing/2014/main" id="{2BD125E2-3A1F-BEBB-E59A-C8321E4AF5D8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F3B16177-3ABC-D4B5-FFB8-D287D92A6B5B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 578">
              <a:extLst>
                <a:ext uri="{FF2B5EF4-FFF2-40B4-BE49-F238E27FC236}">
                  <a16:creationId xmlns:a16="http://schemas.microsoft.com/office/drawing/2014/main" id="{8C479231-9205-148D-D0A2-82894C0AFFA0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944ED069-E464-535E-0351-C1F7D1E1A46E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EC62556F-EAB7-01E8-DC9E-362A28A2E2D6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46F44827-B0A9-352C-15B3-05055614BAF2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EB2BC182-6FBA-83E8-6221-8A0C6B06827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9291149F-10E1-A171-B341-476DA9A4EAE9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0859EA00-4442-651C-9CB3-AF4A30FC39D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BFC421FE-F96A-F649-5E03-7EE416570F10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7904E719-A6E6-D730-7775-F74C5B36535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5A56D03-A6A8-55BA-9F1B-5F9EAC82C386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88B3E9E2-5908-7861-2510-771B605530C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936FF37-E15B-0E96-B988-DAAD650B621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0009DC66-92BE-5DED-1C76-10D73DA5E472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A8151A8B-0B40-A575-30E0-F0BAC46E565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11D6515E-6E9B-688A-6FB6-3EF1C02BB05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5DA0263A-0939-4492-3F18-37C95FB2E509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9A2346FE-D17B-40E8-035B-77CD340DB754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DB34C1A7-D8D2-F539-62B3-CA4D2D65FDB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5CBEA5C0-2042-6279-C1F8-EA7D97812EA8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495D8E0D-2A07-6ACA-3FEB-082820F4F33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6F77A066-39F3-B4A5-2E6F-E66BC5BBB160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51DCFA-DED4-7971-1718-49F680971DE4}"/>
              </a:ext>
            </a:extLst>
          </p:cNvPr>
          <p:cNvGrpSpPr/>
          <p:nvPr/>
        </p:nvGrpSpPr>
        <p:grpSpPr>
          <a:xfrm>
            <a:off x="9554900" y="122557"/>
            <a:ext cx="2531424" cy="2387288"/>
            <a:chOff x="4301836" y="1542184"/>
            <a:chExt cx="4242954" cy="400136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E4F930A6-8776-A46B-9B3F-2D467D5617BF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73879201-FD09-5EAB-C2BB-531359608608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55A30DF1-08F4-C971-B91D-699168F7082B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4293AB8-85B9-3745-348B-1BA77BB909B3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3349E85-431D-31BF-98FC-E789914872DF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6E615D4-9FCE-961F-46DF-5C1BCEB79A3C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AE034B19-799F-636B-F716-9099F67DD3EE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8C99C33B-2769-37DC-482D-C42A10E44287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E9D4E12-903A-6EB3-7055-34E5B5AB34AB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73713D8-55F1-E680-055D-D46DCD9004EF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A714D65F-4B28-10CE-7BFE-6FB5D203DFC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22518B31-CBFB-205D-24AA-F857D756BBC6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DF35A879-D7F3-A3B7-7076-FB523F36FFE0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BF598B8-2423-4D12-580E-A0C9687FE332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52484ADA-9484-7E36-A6EA-27562EE2D441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7E860E7C-9DA4-CBCA-CFEE-F478E0FBA9B3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55BFD6F3-BD90-E459-FA38-800E3961489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31B814E-977D-17F5-97CC-73C9E735E3F3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15E75FC5-ABF4-4618-417A-BEF4E32730F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24F93CE-6613-E497-19D8-5FE65B968F25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BEE66E8-ED51-5738-AE64-3521A15502C1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1DD0B656-08E5-F20D-F5E6-3D06250F5FA5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2C69CF0-D01B-7994-9ADF-BBAA474C673C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9F97B5DC-4121-4052-6488-8DCEFAE21A73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D7427AC-3CDF-C97E-ACF5-9B0743825F3D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EB167399-1B1A-113D-26DD-6219E4986C0D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8D44685B-A6D6-84BF-6D46-D333D12EF628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763DA71-5E9E-041D-B1FB-7136010A7701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3193F25-BAD7-B058-6B7E-DFB102E278F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76BF983-0904-D0AA-2BEC-18F6686ED1C3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0B63B0E7-825E-B1AE-C079-788F6337CF93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B13646B-57A3-46E7-3FEC-9C65C6FC32D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C5DA3235-BFC0-CBAE-9CFF-B0E597133919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78BFB6F1-CCA9-4E35-3660-F94DEB99816E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632AA6B4-21B9-E6C8-1371-3E2F088D0DF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F1165EA4-7181-44D9-7389-C0FC8B0C87C6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A47BF64E-1789-FFF4-804F-E8CA66A7E6D7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1E73EFA8-50EC-742B-DE43-40DA1CA5DB7B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1A7597C-2834-DB0F-AF26-493548752881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BAE6CD26-103C-18B9-64C8-1150BD8EBA20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6F11F28D-FD5D-0E97-0E9E-A52E578DD1CB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30B8235-F7B4-EAE7-CC00-3F396BC9BDFC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66CDC43E-0DAE-7C60-CCCE-9FAF066696A3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C5C34E7D-DBB9-8D62-DC6F-786E1E3B1906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B7E5845-E8A5-9093-C20D-DAFEC8867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B25286BF-9E42-5451-F371-A75084FD31A9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1632E4F5-FDB0-2308-6767-11E42709E366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89DD3F8-F298-80C0-AF77-0FE36EE11D04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A4EEAB51-4D4F-342F-7F2D-44894B1C97D8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8D2237C5-EEB8-D1BF-6837-395B2BAFDABD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7016BE78-C261-683B-4665-72A4F0C29E48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D6FE862A-B757-4A5F-F11B-AEF88B97AF78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74EF7038-7986-B569-DC48-2BEA3D90C8C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5BA62533-6758-BDD0-1BCD-C7C9AD718518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648C2463-A1A3-590F-6513-8A025BA3A1EF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CB392916-7673-74FC-885C-15D1FA5C2F36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F882100-3FE0-389F-E08E-BF7E16414527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BAA2523A-EADA-2B31-9D0A-73CA2D8E2EE3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24217284-9697-18EC-C312-29BA53E8A9C6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ACCC2F8F-A5DA-2851-59F7-3C665559DDD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DCC4CF53-C3A2-53F2-3291-CB40F9703F9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E305458D-E6A7-0453-D21F-5B0937AC2F0C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B03332D-B3AA-0462-DD7D-8D45C0A5CA57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27D6B24E-18A8-6259-B84F-1FA1EE67867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7D659062-70C5-D3BF-7D23-409B16D353FA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5994D379-25FF-98E0-06B6-ACD3AF27DA0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B94E1E0B-6D65-F794-93EC-0FDCD528174B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2CCA038F-5DB1-8532-436C-5E09B709AC6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BB4F164B-BAC1-71D7-2F79-5997881474CC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AF6F5DC2-739B-AC98-FCEE-244E2A8BF3B9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BE330DBC-015E-2DBC-BD87-94E84DB3F00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69134F9-6598-99EB-75AC-0D8500CCA462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D606DF-EA92-8CEC-FA6E-AED74E13B5EF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D374B234-FB44-0268-66D4-E9D316BA210C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AD3DC6E-EF65-DB97-F342-D1A34AA7535A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959CE7-2888-D0A8-D6F9-E5245E890771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2F1E522-319D-6D46-42A0-881805F0DC26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84EE535F-D3C9-F574-FFAD-4D4703381BC0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6917450B-6C16-AB3F-86F0-434DD1612D76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99FFAE86-7440-B37A-2C3F-49191CB93652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35FB0D0-234A-47D1-FF39-265D752C855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57632EA9-2428-ED65-46F2-7ABEDF3B2F24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C3974CA-DFB3-8DFF-AC82-A5574411849C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696BEC58-D40D-227F-CE62-2AEF9C1A9EF9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2CFF0BE-F818-F497-3E1A-4E19EBC93EFD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BE5E9C16-4F53-9BFF-4265-04FF9723C2AB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A33135-090A-4368-75CF-40D3C2E07DE6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3E06B788-6802-871D-4109-F86D54545533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E490CA07-DDF8-4D24-1957-91C3B2DA5D4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8FF72127-B56F-6845-CCEB-90F93C83522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7003A3A7-A1FB-DCA3-FB36-382057A1257C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4564BDA0-3CE3-3991-BD13-4723C29AC2B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3528000C-C52D-C681-7354-5E0C1C08F538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404D2888-CA26-CE10-9306-CF10CFB5151A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C6A18EB0-95E8-3A64-4162-5B0B9D6D328A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99DEC6-EF2D-C33B-803D-86AAD0F87D6C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CEF0E7C7-B9BA-E7BE-AEE5-522987FCC35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C028DC98-5DB5-FD13-0592-03086329D744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7FC8578C-4D23-BB47-72BC-A380EF32EC5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D7FA7A27-C6A4-6817-E399-AE3CFB343428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1CDF6FFD-74E4-ACAE-D473-BA4A6D89719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0F938FC2-77EE-C5B6-F7EC-A760E4EDD41C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EE83CCF2-0158-4871-52ED-13464CEF774A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2E361E83-669B-D88C-82D1-9A455E4CDB64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93BEC57-90BE-EBAD-C3B8-5A5B8C9CA044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67A7841B-1A8F-50EA-20A4-CCA64CC90E54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EA415D39-B1D1-8122-0F1B-AD660978E53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1847931E-DC27-F3E1-FB66-CC296E27C6F5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A988B645-A1D6-CD01-D799-5B6A7DD647C3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6291B1B-345E-23C3-C0F8-EDDA34DD3C9E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2544CAE3-8C68-7AE3-FF82-53DA025462FC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961FFE8E-6A02-80E9-030C-0362821C0EC9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25463BBF-4C22-3D72-8AEC-AEBB685912CF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0462DD35-2FAE-ED07-21F3-F7C5E8631937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A7FC4D47-21C0-B79A-3D6D-42F8C69494C0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54FD9BD9-6579-B955-8A18-F37B9ED2880F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263AE0A-BFBC-DA23-6EFE-E0F3BFBC8251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79758646-3646-7CA7-2556-01F6A7A89EF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D1354923-DEA4-D658-A118-A48385DBBA6E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B4CD4F0B-ABF5-AFFD-115D-6BF1C0509B1A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328833"/>
            <a:ext cx="81898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ESEMPIO DI PRESENTAZIONE DELLA MATRICE PER SFORZO/IMPATTO per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66885" y="322033"/>
            <a:ext cx="3062357" cy="609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188687" y="1473715"/>
            <a:ext cx="4328874" cy="510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usare questo </a:t>
            </a:r>
            <a:r>
              <a:rPr lang="it-IT" sz="1300" b="1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modello: </a:t>
            </a:r>
            <a:r>
              <a:rPr lang="it-IT" sz="1300">
                <a:solidFill>
                  <a:srgbClr val="000000"/>
                </a:solidFill>
                <a:latin typeface="Century Gothic" panose="020B0502020202020204" pitchFamily="34" charset="0"/>
              </a:rPr>
              <a:t>q</a:t>
            </a:r>
            <a:r>
              <a:rPr lang="it-IT" sz="13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uesto 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modello di presentazione della matrice per sforzo/impatto per PowerPoint è una scelta ideale </a:t>
            </a: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p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er i dirigenti e i team lead che devono articolare le strategie di priorizzazione e pianificazione agli stakeholder</a:t>
            </a: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Con o senza dati di esempio, il modello funge da potente strumento di comunicazione durante i meeting o le presentazioni strategiche.</a:t>
            </a: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en-US" sz="13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rtl="0">
              <a:lnSpc>
                <a:spcPct val="140000"/>
              </a:lnSpc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questo modello si distingue per un design visivamente coinvolgente che trasmette efficacemente concetti complessi di priorizzazione. Consente ai relatori di classificare chiaramente attività e progetti, facilitando la comprensione e il processo decisionale collaborativo. Inoltre, la compatibilità </a:t>
            </a:r>
            <a:r>
              <a:rPr lang="it-IT" sz="1300" dirty="0">
                <a:solidFill>
                  <a:srgbClr val="000000"/>
                </a:solidFill>
                <a:latin typeface="Century Gothic" panose="020B0502020202020204" pitchFamily="34" charset="0"/>
              </a:rPr>
              <a:t>del modello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con PowerPoint lo rende facile da usare in una vasta gamma di ambienti aziendali.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AB975-3B32-D3DC-70C2-E3DF26CEF9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80481" y="1629360"/>
            <a:ext cx="7419950" cy="4173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1773E72-74E2-0435-1078-487F520CFF3F}"/>
              </a:ext>
            </a:extLst>
          </p:cNvPr>
          <p:cNvSpPr txBox="1">
            <a:spLocks/>
          </p:cNvSpPr>
          <p:nvPr/>
        </p:nvSpPr>
        <p:spPr>
          <a:xfrm>
            <a:off x="303812" y="336276"/>
            <a:ext cx="4358129" cy="26591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 pratiche di ufficio eco-compatibili: 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apportare modifiche rapide e semplici nel nostro ufficio, come ridurre l’utilizzo di carta e risparmiare energia, può </a:t>
            </a:r>
            <a:r>
              <a:rPr lang="it-IT" sz="12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avere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impatto ambientale positivo.</a:t>
            </a:r>
          </a:p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Iniziative per il benessere dei dipendenti: 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lancio di semplici programmi per il benessere dei dipendenti, come sessioni di yoga o snack salutari, può migliorare il benessere del team e l’equilibrio tra lavoro e vita privata.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0F35FEC-15A5-F7C7-1BC8-0BF96F7542B3}"/>
              </a:ext>
            </a:extLst>
          </p:cNvPr>
          <p:cNvSpPr txBox="1">
            <a:spLocks/>
          </p:cNvSpPr>
          <p:nvPr/>
        </p:nvSpPr>
        <p:spPr>
          <a:xfrm>
            <a:off x="303812" y="3946580"/>
            <a:ext cx="4110533" cy="26591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Rimozione di graffiti e rifiuti: 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volontariato regolari per ripulire da graffiti e rifiuti le aree circostanti le nostre stazioni di ricarica </a:t>
            </a:r>
            <a:r>
              <a:rPr lang="it-IT" sz="12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contribuiranno a migliorare le nostre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comunità.</a:t>
            </a:r>
          </a:p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Conservazione dell’habitat della fauna selvatica: 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ridotte ma essenziali, come piantare flora autoctona e mantenere gli spazi verdi intorno alle nostre stazioni, </a:t>
            </a:r>
            <a:r>
              <a:rPr lang="it-IT" sz="12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supporteranno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fauna locale.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59D2632-E5D0-3D84-F717-1B12273FD807}"/>
              </a:ext>
            </a:extLst>
          </p:cNvPr>
          <p:cNvSpPr txBox="1">
            <a:spLocks/>
          </p:cNvSpPr>
          <p:nvPr/>
        </p:nvSpPr>
        <p:spPr>
          <a:xfrm>
            <a:off x="6831725" y="336221"/>
            <a:ext cx="5160577" cy="1287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Campagne di educazione sui veicoli elettrici per la comunità: </a:t>
            </a:r>
            <a:r>
              <a:rPr lang="it-IT" sz="125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lanceremo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un’importante iniziativa per educare le comunità locali sui vantaggi dei veicoli elettrici, promuovendo scelte di trasporto sostenibili oltre gli obiettivi aziendali.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74E3E74-276C-0321-B821-E427E465E3F4}"/>
              </a:ext>
            </a:extLst>
          </p:cNvPr>
          <p:cNvSpPr txBox="1">
            <a:spLocks/>
          </p:cNvSpPr>
          <p:nvPr/>
        </p:nvSpPr>
        <p:spPr>
          <a:xfrm>
            <a:off x="8071947" y="1518836"/>
            <a:ext cx="3931920" cy="16449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Stazioni di ricarica ecologiche: </a:t>
            </a:r>
            <a:r>
              <a:rPr lang="it-IT" sz="125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trasformeremo una rete di stazioni di ricarica per alimentarle con fonti di energia rinnovabile, riducendo la nostra impronta di carbonio in modo significativo.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14A2088-4DD4-CB48-1F19-E19C2D24DB2C}"/>
              </a:ext>
            </a:extLst>
          </p:cNvPr>
          <p:cNvSpPr txBox="1">
            <a:spLocks/>
          </p:cNvSpPr>
          <p:nvPr/>
        </p:nvSpPr>
        <p:spPr>
          <a:xfrm>
            <a:off x="7031422" y="5129164"/>
            <a:ext cx="5160577" cy="1287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spc="-1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Potatura e manutenzione degli alberi: </a:t>
            </a:r>
            <a:r>
              <a:rPr lang="it-IT" sz="1250" spc="-1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se non traiamo direttamente profitto da questo compito, effettueremo la manutenzione degli</a:t>
            </a:r>
            <a:r>
              <a:rPr lang="it-IT" sz="1250" spc="-1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alberi e del verde nei pressi delle stazioni di ricarica, migliorando così l’aspetto estetico delle nostre sedi.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97BE944-6DA7-C67C-A91B-5C0273356A06}"/>
              </a:ext>
            </a:extLst>
          </p:cNvPr>
          <p:cNvSpPr txBox="1">
            <a:spLocks/>
          </p:cNvSpPr>
          <p:nvPr/>
        </p:nvSpPr>
        <p:spPr>
          <a:xfrm>
            <a:off x="8071947" y="3946581"/>
            <a:ext cx="3931920" cy="12875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50" b="1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Pulizia giornaliera delle stazioni di ricarica:</a:t>
            </a:r>
            <a:r>
              <a:rPr lang="it-IT" sz="12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50" spc="-2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it-IT" sz="1250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compito necessario ma spesso trascurato è garantire che le nostre stazioni rimangano pulite e piacevoli per i clienti e la comunità locale.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24132-33A2-7105-552D-B454F4FEB5D2}"/>
              </a:ext>
            </a:extLst>
          </p:cNvPr>
          <p:cNvSpPr/>
          <p:nvPr/>
        </p:nvSpPr>
        <p:spPr>
          <a:xfrm>
            <a:off x="9688010" y="6273478"/>
            <a:ext cx="2503990" cy="584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2800" spc="600" dirty="0">
                <a:solidFill>
                  <a:schemeClr val="tx1"/>
                </a:solidFill>
                <a:latin typeface="Courier" pitchFamily="2" charset="0"/>
              </a:rPr>
              <a:t>ESEMPIO</a:t>
            </a:r>
          </a:p>
        </p:txBody>
      </p:sp>
    </p:spTree>
    <p:extLst>
      <p:ext uri="{BB962C8B-B14F-4D97-AF65-F5344CB8AC3E}">
        <p14:creationId xmlns:p14="http://schemas.microsoft.com/office/powerpoint/2010/main" val="42271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1773E72-74E2-0435-1078-487F520CFF3F}"/>
              </a:ext>
            </a:extLst>
          </p:cNvPr>
          <p:cNvSpPr txBox="1">
            <a:spLocks/>
          </p:cNvSpPr>
          <p:nvPr/>
        </p:nvSpPr>
        <p:spPr>
          <a:xfrm>
            <a:off x="303812" y="336276"/>
            <a:ext cx="4467886" cy="26591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0F35FEC-15A5-F7C7-1BC8-0BF96F7542B3}"/>
              </a:ext>
            </a:extLst>
          </p:cNvPr>
          <p:cNvSpPr txBox="1">
            <a:spLocks/>
          </p:cNvSpPr>
          <p:nvPr/>
        </p:nvSpPr>
        <p:spPr>
          <a:xfrm>
            <a:off x="303812" y="3946580"/>
            <a:ext cx="4110533" cy="26591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59D2632-E5D0-3D84-F717-1B12273FD807}"/>
              </a:ext>
            </a:extLst>
          </p:cNvPr>
          <p:cNvSpPr txBox="1">
            <a:spLocks/>
          </p:cNvSpPr>
          <p:nvPr/>
        </p:nvSpPr>
        <p:spPr>
          <a:xfrm>
            <a:off x="6831725" y="336221"/>
            <a:ext cx="5160577" cy="1287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74E3E74-276C-0321-B821-E427E465E3F4}"/>
              </a:ext>
            </a:extLst>
          </p:cNvPr>
          <p:cNvSpPr txBox="1">
            <a:spLocks/>
          </p:cNvSpPr>
          <p:nvPr/>
        </p:nvSpPr>
        <p:spPr>
          <a:xfrm>
            <a:off x="8071947" y="1623766"/>
            <a:ext cx="3931920" cy="16449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14A2088-4DD4-CB48-1F19-E19C2D24DB2C}"/>
              </a:ext>
            </a:extLst>
          </p:cNvPr>
          <p:cNvSpPr txBox="1">
            <a:spLocks/>
          </p:cNvSpPr>
          <p:nvPr/>
        </p:nvSpPr>
        <p:spPr>
          <a:xfrm>
            <a:off x="7031422" y="5234094"/>
            <a:ext cx="5160577" cy="1287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97BE944-6DA7-C67C-A91B-5C0273356A06}"/>
              </a:ext>
            </a:extLst>
          </p:cNvPr>
          <p:cNvSpPr txBox="1">
            <a:spLocks/>
          </p:cNvSpPr>
          <p:nvPr/>
        </p:nvSpPr>
        <p:spPr>
          <a:xfrm>
            <a:off x="8071947" y="3946581"/>
            <a:ext cx="3931920" cy="12875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0020" marR="0" indent="-16002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348334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12357</TotalTime>
  <Words>508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163</cp:revision>
  <cp:lastPrinted>2024-02-20T23:48:17Z</cp:lastPrinted>
  <dcterms:created xsi:type="dcterms:W3CDTF">2021-07-07T23:54:57Z</dcterms:created>
  <dcterms:modified xsi:type="dcterms:W3CDTF">2024-11-25T05:33:57Z</dcterms:modified>
</cp:coreProperties>
</file>