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342" r:id="rId2"/>
    <p:sldId id="353" r:id="rId3"/>
    <p:sldId id="29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A58C"/>
    <a:srgbClr val="CBD6B5"/>
    <a:srgbClr val="EBD9B6"/>
    <a:srgbClr val="654105"/>
    <a:srgbClr val="7C5008"/>
    <a:srgbClr val="0098C6"/>
    <a:srgbClr val="02B9F0"/>
    <a:srgbClr val="D5A601"/>
    <a:srgbClr val="EDBA02"/>
    <a:srgbClr val="CBD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4" autoAdjust="0"/>
    <p:restoredTop sz="86447"/>
  </p:normalViewPr>
  <p:slideViewPr>
    <p:cSldViewPr snapToGrid="0" snapToObjects="1">
      <p:cViewPr varScale="1">
        <p:scale>
          <a:sx n="127" d="100"/>
          <a:sy n="127" d="100"/>
        </p:scale>
        <p:origin x="168" y="274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11" Type="http://schemas.microsoft.com/office/2016/11/relationships/changesInfo" Target="changesInfos/changesInfo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s Dunlevy" userId="dd4b9a8537dbe9d0" providerId="LiveId" clId="{466E42D9-9C47-4B93-9761-75A77F7C0229}"/>
    <pc:docChg chg="modSld">
      <pc:chgData name="Bess Dunlevy" userId="dd4b9a8537dbe9d0" providerId="LiveId" clId="{466E42D9-9C47-4B93-9761-75A77F7C0229}" dt="2024-02-20T23:51:26.320" v="1" actId="14100"/>
      <pc:docMkLst>
        <pc:docMk/>
      </pc:docMkLst>
      <pc:sldChg chg="modSp mod">
        <pc:chgData name="Bess Dunlevy" userId="dd4b9a8537dbe9d0" providerId="LiveId" clId="{466E42D9-9C47-4B93-9761-75A77F7C0229}" dt="2024-02-20T23:51:26.320" v="1" actId="14100"/>
        <pc:sldMkLst>
          <pc:docMk/>
          <pc:sldMk cId="1179924037" sldId="353"/>
        </pc:sldMkLst>
        <pc:spChg chg="mod">
          <ac:chgData name="Bess Dunlevy" userId="dd4b9a8537dbe9d0" providerId="LiveId" clId="{466E42D9-9C47-4B93-9761-75A77F7C0229}" dt="2024-02-20T23:51:26.320" v="1" actId="14100"/>
          <ac:spMkLst>
            <pc:docMk/>
            <pc:sldMk cId="1179924037" sldId="353"/>
            <ac:spMk id="32" creationId="{62818619-67CD-B93E-97EC-28B6D9F707D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42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smartsheet.com/try-it?trp=38159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e verde sul semaforo">
            <a:extLst>
              <a:ext uri="{FF2B5EF4-FFF2-40B4-BE49-F238E27FC236}">
                <a16:creationId xmlns:a16="http://schemas.microsoft.com/office/drawing/2014/main" id="{855BB6E3-41E6-709C-65CD-5E90ED43A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7802" b="78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4AEB8225-3AA8-AF48-AD51-3F5F53316D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91824" y="506656"/>
            <a:ext cx="2520000" cy="5012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00447" y="400145"/>
            <a:ext cx="69618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MODELLO DI SLIDE CON DICHIARAZIONE DEL PROBLEMA A SEMAFORO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A3371-9EA4-4C46-A817-F8A47B8962FF}"/>
              </a:ext>
            </a:extLst>
          </p:cNvPr>
          <p:cNvSpPr txBox="1"/>
          <p:nvPr/>
        </p:nvSpPr>
        <p:spPr>
          <a:xfrm>
            <a:off x="300447" y="5361455"/>
            <a:ext cx="81380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CREATO DA</a:t>
            </a:r>
          </a:p>
          <a:p>
            <a:pPr rtl="0"/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NOME</a:t>
            </a: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rtl="0"/>
            <a:r>
              <a:rPr lang="it-IT" sz="14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Data di creazione: GG/MM/AA</a:t>
            </a:r>
          </a:p>
          <a:p>
            <a:pPr rtl="0"/>
            <a:r>
              <a:rPr lang="it-IT" sz="14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9C61F3-4989-ECB5-3741-18745F838046}"/>
              </a:ext>
            </a:extLst>
          </p:cNvPr>
          <p:cNvGrpSpPr/>
          <p:nvPr/>
        </p:nvGrpSpPr>
        <p:grpSpPr>
          <a:xfrm>
            <a:off x="-175159" y="1859221"/>
            <a:ext cx="2935712" cy="2935710"/>
            <a:chOff x="0" y="0"/>
            <a:chExt cx="5521105" cy="5521105"/>
          </a:xfrm>
        </p:grpSpPr>
        <p:pic>
          <p:nvPicPr>
            <p:cNvPr id="8" name="Graphic 7" descr="Semaforo">
              <a:extLst>
                <a:ext uri="{FF2B5EF4-FFF2-40B4-BE49-F238E27FC236}">
                  <a16:creationId xmlns:a16="http://schemas.microsoft.com/office/drawing/2014/main" id="{E36B8287-0163-A871-49FC-9C181317A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21105" cy="5521105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AB89B4B-EB4B-0C7E-C349-B6F14A4037F5}"/>
                </a:ext>
              </a:extLst>
            </p:cNvPr>
            <p:cNvSpPr/>
            <p:nvPr/>
          </p:nvSpPr>
          <p:spPr>
            <a:xfrm>
              <a:off x="2335039" y="1077363"/>
              <a:ext cx="851025" cy="8510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F955CA-563E-5CC3-055E-45E60ACC559D}"/>
                </a:ext>
              </a:extLst>
            </p:cNvPr>
            <p:cNvSpPr/>
            <p:nvPr/>
          </p:nvSpPr>
          <p:spPr>
            <a:xfrm>
              <a:off x="2335039" y="2335039"/>
              <a:ext cx="851025" cy="8510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63B598-1107-1877-1C01-886EFA290840}"/>
                </a:ext>
              </a:extLst>
            </p:cNvPr>
            <p:cNvSpPr/>
            <p:nvPr/>
          </p:nvSpPr>
          <p:spPr>
            <a:xfrm>
              <a:off x="2335039" y="3592715"/>
              <a:ext cx="851025" cy="85102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85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ielo sereno e soleggiato">
            <a:extLst>
              <a:ext uri="{FF2B5EF4-FFF2-40B4-BE49-F238E27FC236}">
                <a16:creationId xmlns:a16="http://schemas.microsoft.com/office/drawing/2014/main" id="{10E70E2E-0499-45C4-861F-77A969EA9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8386" r="1358" b="8386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AE31910-11F8-4826-64C9-71FE7CB177D8}"/>
              </a:ext>
            </a:extLst>
          </p:cNvPr>
          <p:cNvGrpSpPr/>
          <p:nvPr/>
        </p:nvGrpSpPr>
        <p:grpSpPr>
          <a:xfrm>
            <a:off x="7795033" y="842350"/>
            <a:ext cx="4264183" cy="1086038"/>
            <a:chOff x="7795033" y="842350"/>
            <a:chExt cx="4264183" cy="10860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248C72-5006-2590-FED5-107B13373D2E}"/>
                </a:ext>
              </a:extLst>
            </p:cNvPr>
            <p:cNvSpPr/>
            <p:nvPr/>
          </p:nvSpPr>
          <p:spPr>
            <a:xfrm>
              <a:off x="7795034" y="842350"/>
              <a:ext cx="4264182" cy="10860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D7F622F-BC75-62D8-CF05-0E6120413AA7}"/>
                </a:ext>
              </a:extLst>
            </p:cNvPr>
            <p:cNvSpPr/>
            <p:nvPr/>
          </p:nvSpPr>
          <p:spPr>
            <a:xfrm>
              <a:off x="7795033" y="842350"/>
              <a:ext cx="126750" cy="108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5810F3-8974-B478-D416-6A77F590B920}"/>
              </a:ext>
            </a:extLst>
          </p:cNvPr>
          <p:cNvGrpSpPr/>
          <p:nvPr/>
        </p:nvGrpSpPr>
        <p:grpSpPr>
          <a:xfrm>
            <a:off x="7792769" y="2236210"/>
            <a:ext cx="4266447" cy="1086038"/>
            <a:chOff x="7792769" y="2236210"/>
            <a:chExt cx="4266447" cy="108603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57C86F-43B4-B494-F556-261720572732}"/>
                </a:ext>
              </a:extLst>
            </p:cNvPr>
            <p:cNvSpPr/>
            <p:nvPr/>
          </p:nvSpPr>
          <p:spPr>
            <a:xfrm>
              <a:off x="7795034" y="2236210"/>
              <a:ext cx="4264182" cy="10860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48D320-7BE9-0096-5C7F-0C2BA27A4EE1}"/>
                </a:ext>
              </a:extLst>
            </p:cNvPr>
            <p:cNvSpPr/>
            <p:nvPr/>
          </p:nvSpPr>
          <p:spPr>
            <a:xfrm>
              <a:off x="7792769" y="2236210"/>
              <a:ext cx="126750" cy="1086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171365-7BA3-66E7-1723-A2F8F50056C0}"/>
              </a:ext>
            </a:extLst>
          </p:cNvPr>
          <p:cNvGrpSpPr/>
          <p:nvPr/>
        </p:nvGrpSpPr>
        <p:grpSpPr>
          <a:xfrm>
            <a:off x="7782583" y="3603281"/>
            <a:ext cx="4276635" cy="1086038"/>
            <a:chOff x="7782583" y="3603281"/>
            <a:chExt cx="4276635" cy="108603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A54E94-F483-9A32-5EB9-62FCC3BF7D00}"/>
                </a:ext>
              </a:extLst>
            </p:cNvPr>
            <p:cNvSpPr/>
            <p:nvPr/>
          </p:nvSpPr>
          <p:spPr>
            <a:xfrm>
              <a:off x="7795036" y="3603281"/>
              <a:ext cx="4264182" cy="10860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2818619-67CD-B93E-97EC-28B6D9F707D3}"/>
                </a:ext>
              </a:extLst>
            </p:cNvPr>
            <p:cNvSpPr/>
            <p:nvPr/>
          </p:nvSpPr>
          <p:spPr>
            <a:xfrm>
              <a:off x="7782583" y="3603281"/>
              <a:ext cx="139200" cy="108603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CE760FD-6E50-FD4F-B597-7E228EDE51FD}"/>
              </a:ext>
            </a:extLst>
          </p:cNvPr>
          <p:cNvSpPr txBox="1"/>
          <p:nvPr/>
        </p:nvSpPr>
        <p:spPr>
          <a:xfrm>
            <a:off x="5521105" y="1241265"/>
            <a:ext cx="2233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PROBLEMA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7E6A9E-CCE4-56DC-CAD9-A039BCDE1881}"/>
              </a:ext>
            </a:extLst>
          </p:cNvPr>
          <p:cNvGrpSpPr/>
          <p:nvPr/>
        </p:nvGrpSpPr>
        <p:grpSpPr>
          <a:xfrm>
            <a:off x="63754" y="1"/>
            <a:ext cx="5521105" cy="6858000"/>
            <a:chOff x="-570357" y="0"/>
            <a:chExt cx="5521105" cy="685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4C2E26-5652-4C6F-ABAB-BA00C00D0A6C}"/>
                </a:ext>
              </a:extLst>
            </p:cNvPr>
            <p:cNvGrpSpPr/>
            <p:nvPr/>
          </p:nvGrpSpPr>
          <p:grpSpPr>
            <a:xfrm>
              <a:off x="-570357" y="0"/>
              <a:ext cx="5521105" cy="5521105"/>
              <a:chOff x="0" y="0"/>
              <a:chExt cx="5521105" cy="5521105"/>
            </a:xfrm>
          </p:grpSpPr>
          <p:pic>
            <p:nvPicPr>
              <p:cNvPr id="4" name="Graphic 3" descr="Semaforo">
                <a:extLst>
                  <a:ext uri="{FF2B5EF4-FFF2-40B4-BE49-F238E27FC236}">
                    <a16:creationId xmlns:a16="http://schemas.microsoft.com/office/drawing/2014/main" id="{435509DE-724A-D2A3-2749-5C1116BEB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5521105" cy="5521105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3E08A9B-8B37-3F5C-335F-FC5EEA1A2312}"/>
                  </a:ext>
                </a:extLst>
              </p:cNvPr>
              <p:cNvSpPr/>
              <p:nvPr/>
            </p:nvSpPr>
            <p:spPr>
              <a:xfrm>
                <a:off x="2335039" y="1077363"/>
                <a:ext cx="851025" cy="85102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02B3092-3120-7DFC-5AA3-8D8F95535103}"/>
                  </a:ext>
                </a:extLst>
              </p:cNvPr>
              <p:cNvSpPr/>
              <p:nvPr/>
            </p:nvSpPr>
            <p:spPr>
              <a:xfrm>
                <a:off x="2335039" y="2335039"/>
                <a:ext cx="851025" cy="8510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695A216-0F90-6AE9-DBBB-8B7D8DE2F58D}"/>
                  </a:ext>
                </a:extLst>
              </p:cNvPr>
              <p:cNvSpPr/>
              <p:nvPr/>
            </p:nvSpPr>
            <p:spPr>
              <a:xfrm>
                <a:off x="2335039" y="3592715"/>
                <a:ext cx="851025" cy="85102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276660-A44F-EC17-1EF3-A90E8EB16629}"/>
                </a:ext>
              </a:extLst>
            </p:cNvPr>
            <p:cNvSpPr/>
            <p:nvPr/>
          </p:nvSpPr>
          <p:spPr>
            <a:xfrm>
              <a:off x="2035907" y="4834550"/>
              <a:ext cx="308573" cy="20234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EB2DC0-D76F-2119-2824-C033EF28A389}"/>
              </a:ext>
            </a:extLst>
          </p:cNvPr>
          <p:cNvCxnSpPr>
            <a:cxnSpLocks/>
          </p:cNvCxnSpPr>
          <p:nvPr/>
        </p:nvCxnSpPr>
        <p:spPr>
          <a:xfrm>
            <a:off x="2996697" y="1502875"/>
            <a:ext cx="2337303" cy="0"/>
          </a:xfrm>
          <a:prstGeom prst="straightConnector1">
            <a:avLst/>
          </a:prstGeom>
          <a:ln w="1016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907F1BB-E963-0BBA-3435-BA6963A266FE}"/>
              </a:ext>
            </a:extLst>
          </p:cNvPr>
          <p:cNvSpPr txBox="1"/>
          <p:nvPr/>
        </p:nvSpPr>
        <p:spPr>
          <a:xfrm>
            <a:off x="5521104" y="2540629"/>
            <a:ext cx="226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2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SOLUZIONE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06AE72-B71A-8DBE-111C-1E708345B16E}"/>
              </a:ext>
            </a:extLst>
          </p:cNvPr>
          <p:cNvCxnSpPr>
            <a:cxnSpLocks/>
          </p:cNvCxnSpPr>
          <p:nvPr/>
        </p:nvCxnSpPr>
        <p:spPr>
          <a:xfrm>
            <a:off x="2996697" y="2802239"/>
            <a:ext cx="2337303" cy="0"/>
          </a:xfrm>
          <a:prstGeom prst="straightConnector1">
            <a:avLst/>
          </a:prstGeom>
          <a:ln w="1016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DC29DFF-FF2F-B578-25BC-B7BA0D2C6835}"/>
              </a:ext>
            </a:extLst>
          </p:cNvPr>
          <p:cNvSpPr txBox="1"/>
          <p:nvPr/>
        </p:nvSpPr>
        <p:spPr>
          <a:xfrm>
            <a:off x="5521106" y="3767184"/>
            <a:ext cx="223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RISULTATO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525E39-6E30-7E09-7FC6-055D7577BBAB}"/>
              </a:ext>
            </a:extLst>
          </p:cNvPr>
          <p:cNvCxnSpPr>
            <a:cxnSpLocks/>
          </p:cNvCxnSpPr>
          <p:nvPr/>
        </p:nvCxnSpPr>
        <p:spPr>
          <a:xfrm>
            <a:off x="2996699" y="4028794"/>
            <a:ext cx="2337301" cy="0"/>
          </a:xfrm>
          <a:prstGeom prst="straightConnector1">
            <a:avLst/>
          </a:prstGeom>
          <a:ln w="1016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945E10D-BAC8-050E-27A5-B798B9203BA8}"/>
              </a:ext>
            </a:extLst>
          </p:cNvPr>
          <p:cNvSpPr txBox="1"/>
          <p:nvPr/>
        </p:nvSpPr>
        <p:spPr>
          <a:xfrm>
            <a:off x="7921783" y="1232655"/>
            <a:ext cx="40287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Descrivi il problema.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1D578C-4ECE-8648-6CB6-B485E8204091}"/>
              </a:ext>
            </a:extLst>
          </p:cNvPr>
          <p:cNvSpPr txBox="1"/>
          <p:nvPr/>
        </p:nvSpPr>
        <p:spPr>
          <a:xfrm>
            <a:off x="7921783" y="2634475"/>
            <a:ext cx="3967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Descrivi la risoluzione.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AEEE9F-7706-D500-5569-F302D38335FD}"/>
              </a:ext>
            </a:extLst>
          </p:cNvPr>
          <p:cNvSpPr txBox="1"/>
          <p:nvPr/>
        </p:nvSpPr>
        <p:spPr>
          <a:xfrm>
            <a:off x="7909333" y="3996018"/>
            <a:ext cx="39948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Descrivi il risultato.</a:t>
            </a:r>
          </a:p>
        </p:txBody>
      </p:sp>
    </p:spTree>
    <p:extLst>
      <p:ext uri="{BB962C8B-B14F-4D97-AF65-F5344CB8AC3E}">
        <p14:creationId xmlns:p14="http://schemas.microsoft.com/office/powerpoint/2010/main" val="1179924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990342"/>
              </p:ext>
            </p:extLst>
          </p:nvPr>
        </p:nvGraphicFramePr>
        <p:xfrm>
          <a:off x="787790" y="1050352"/>
          <a:ext cx="10227213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7213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DICHIARAZIONE DI NON RESPONSABILITÀ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Qualsiasi articolo, modello o informazione è fornito da Smartsheet sul sito web solo come riferimento. Pur adoperandoci per mantenere le informazioni aggiornate e corrette, non offriamo alcuna garanzia o dichiarazione di alcun tipo, esplicita o implicita, relativamente alla completezza, l’accuratezza, l’affidabilità, l’idoneità o la disponibilità rispetto al sito web o le informazioni, gli articoli, i modelli o la relativa grafica contenuti nel sito. Qualsiasi affidamento si faccia su tali informazioni è pertanto strettamente a proprio rischio.</a:t>
                      </a:r>
                    </a:p>
                  </a:txBody>
                  <a:tcPr marL="36576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Brand-Strategy-Presentation-Template_PowerPoint" id="{5072B8BC-F743-2846-A5C9-5085C99AD20D}" vid="{9A97CBCC-1D55-0744-816E-F1A204A054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201</TotalTime>
  <Words>132</Words>
  <Application>Microsoft Office PowerPoint</Application>
  <PresentationFormat>Widescreen</PresentationFormat>
  <Paragraphs>17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Waite</dc:creator>
  <cp:lastModifiedBy>Mira Li</cp:lastModifiedBy>
  <cp:revision>23</cp:revision>
  <dcterms:created xsi:type="dcterms:W3CDTF">2022-05-22T18:55:25Z</dcterms:created>
  <dcterms:modified xsi:type="dcterms:W3CDTF">2025-01-06T14:05:43Z</dcterms:modified>
</cp:coreProperties>
</file>