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53E42-4ABB-4B45-ADE5-532FB818370B}" v="16" dt="2024-02-21T21:28:46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87" autoAdjust="0"/>
    <p:restoredTop sz="86447"/>
  </p:normalViewPr>
  <p:slideViewPr>
    <p:cSldViewPr snapToGrid="0" snapToObjects="1">
      <p:cViewPr varScale="1">
        <p:scale>
          <a:sx n="127" d="100"/>
          <a:sy n="127" d="100"/>
        </p:scale>
        <p:origin x="168" y="274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93EDC5E-96E8-4F21-AC8B-632ECF8C4FB1}"/>
    <pc:docChg chg="modSld">
      <pc:chgData name="Bess Dunlevy" userId="dd4b9a8537dbe9d0" providerId="LiveId" clId="{893EDC5E-96E8-4F21-AC8B-632ECF8C4FB1}" dt="2024-02-21T21:44:18.474" v="7" actId="20577"/>
      <pc:docMkLst>
        <pc:docMk/>
      </pc:docMkLst>
      <pc:sldChg chg="modSp mod">
        <pc:chgData name="Bess Dunlevy" userId="dd4b9a8537dbe9d0" providerId="LiveId" clId="{893EDC5E-96E8-4F21-AC8B-632ECF8C4FB1}" dt="2024-02-21T21:44:18.474" v="7" actId="20577"/>
        <pc:sldMkLst>
          <pc:docMk/>
          <pc:sldMk cId="1508588292" sldId="342"/>
        </pc:sldMkLst>
        <pc:spChg chg="mod">
          <ac:chgData name="Bess Dunlevy" userId="dd4b9a8537dbe9d0" providerId="LiveId" clId="{893EDC5E-96E8-4F21-AC8B-632ECF8C4FB1}" dt="2024-02-21T21:44:18.474" v="7" actId="2057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t.smartsheet.com/try-it?trp=3815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06175" y="471436"/>
            <a:ext cx="2520000" cy="5012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66589"/>
            <a:ext cx="63100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SLIDE DI DICHIARAZIONE </a:t>
            </a:r>
            <a:b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 PROBLEMI MULTIPLI E SOLUZIONE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544458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CREATO DA</a:t>
            </a:r>
          </a:p>
          <a:p>
            <a:pPr rtl="0"/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Data di creazione: GG/MM/AA</a:t>
            </a: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6" name="Picture 5" descr="Un primo piano di un fiore Descrizione generata automaticamente">
            <a:extLst>
              <a:ext uri="{FF2B5EF4-FFF2-40B4-BE49-F238E27FC236}">
                <a16:creationId xmlns:a16="http://schemas.microsoft.com/office/drawing/2014/main" id="{7D2A100B-3CD7-75E6-422F-BC6CA975C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148" y="933395"/>
            <a:ext cx="5866180" cy="5513089"/>
          </a:xfrm>
          <a:prstGeom prst="rect">
            <a:avLst/>
          </a:prstGeom>
        </p:spPr>
      </p:pic>
      <p:pic>
        <p:nvPicPr>
          <p:cNvPr id="8" name="Picture 7" descr="Un punto interrogativo e un punto esclamativo Descrizione generata automaticamente">
            <a:extLst>
              <a:ext uri="{FF2B5EF4-FFF2-40B4-BE49-F238E27FC236}">
                <a16:creationId xmlns:a16="http://schemas.microsoft.com/office/drawing/2014/main" id="{0FB159FC-54C7-5361-63A0-C7D7C2EBE1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76" t="17643" r="44945" b="28350"/>
          <a:stretch/>
        </p:blipFill>
        <p:spPr>
          <a:xfrm>
            <a:off x="1560950" y="2805720"/>
            <a:ext cx="1129299" cy="1634836"/>
          </a:xfrm>
          <a:prstGeom prst="rect">
            <a:avLst/>
          </a:prstGeom>
        </p:spPr>
      </p:pic>
      <p:pic>
        <p:nvPicPr>
          <p:cNvPr id="12" name="Picture 11" descr="Un punto interrogativo e un punto esclamativo Descrizione generata automaticamente">
            <a:extLst>
              <a:ext uri="{FF2B5EF4-FFF2-40B4-BE49-F238E27FC236}">
                <a16:creationId xmlns:a16="http://schemas.microsoft.com/office/drawing/2014/main" id="{56418D32-B0CD-EEF9-CF8F-5C2A7D9ED8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635" t="17643" r="1419" b="28350"/>
          <a:stretch/>
        </p:blipFill>
        <p:spPr>
          <a:xfrm>
            <a:off x="9701363" y="2872521"/>
            <a:ext cx="817418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5393C6-2FB7-505A-5552-BDB59B59B9A2}"/>
              </a:ext>
            </a:extLst>
          </p:cNvPr>
          <p:cNvSpPr/>
          <p:nvPr/>
        </p:nvSpPr>
        <p:spPr>
          <a:xfrm>
            <a:off x="0" y="0"/>
            <a:ext cx="1542473" cy="6858000"/>
          </a:xfrm>
          <a:prstGeom prst="rect">
            <a:avLst/>
          </a:prstGeom>
          <a:pattFill prst="dkVert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1542473" y="373927"/>
            <a:ext cx="46505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500" spc="7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pic>
        <p:nvPicPr>
          <p:cNvPr id="9" name="Picture 8" descr="Un punto interrogativo e un punto esclamativo Descrizione generata automaticamente">
            <a:extLst>
              <a:ext uri="{FF2B5EF4-FFF2-40B4-BE49-F238E27FC236}">
                <a16:creationId xmlns:a16="http://schemas.microsoft.com/office/drawing/2014/main" id="{08FD7341-AA7D-1805-F960-B3156EC28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6" t="17643" r="44945" b="28350"/>
          <a:stretch/>
        </p:blipFill>
        <p:spPr>
          <a:xfrm>
            <a:off x="212441" y="79729"/>
            <a:ext cx="1129299" cy="16348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A4E565-0A14-83CF-98C0-DB8CC79D1EDB}"/>
              </a:ext>
            </a:extLst>
          </p:cNvPr>
          <p:cNvSpPr/>
          <p:nvPr/>
        </p:nvSpPr>
        <p:spPr>
          <a:xfrm>
            <a:off x="6192982" y="0"/>
            <a:ext cx="1542473" cy="6858000"/>
          </a:xfrm>
          <a:prstGeom prst="rect">
            <a:avLst/>
          </a:prstGeom>
          <a:pattFill prst="dkVert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52990-8280-7618-134D-72CECD60EA2F}"/>
              </a:ext>
            </a:extLst>
          </p:cNvPr>
          <p:cNvSpPr txBox="1"/>
          <p:nvPr/>
        </p:nvSpPr>
        <p:spPr>
          <a:xfrm>
            <a:off x="7735456" y="373927"/>
            <a:ext cx="44565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500" spc="7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SOLUZIONE</a:t>
            </a:r>
          </a:p>
        </p:txBody>
      </p:sp>
      <p:pic>
        <p:nvPicPr>
          <p:cNvPr id="14" name="Picture 13" descr="Un punto interrogativo e un punto esclamativo Descrizione generata automaticamente">
            <a:extLst>
              <a:ext uri="{FF2B5EF4-FFF2-40B4-BE49-F238E27FC236}">
                <a16:creationId xmlns:a16="http://schemas.microsoft.com/office/drawing/2014/main" id="{6A9A2703-9497-8119-741C-ACF4D9685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35" t="17643" r="1419" b="28350"/>
          <a:stretch/>
        </p:blipFill>
        <p:spPr>
          <a:xfrm>
            <a:off x="6597074" y="79729"/>
            <a:ext cx="817418" cy="16348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2302C0-E44B-2FBF-1B1F-DEFB39F93A43}"/>
              </a:ext>
            </a:extLst>
          </p:cNvPr>
          <p:cNvSpPr/>
          <p:nvPr/>
        </p:nvSpPr>
        <p:spPr>
          <a:xfrm>
            <a:off x="1634836" y="1557551"/>
            <a:ext cx="4461164" cy="12041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8CB221-EB0D-9439-9D01-0B9F6FDC26C6}"/>
              </a:ext>
            </a:extLst>
          </p:cNvPr>
          <p:cNvSpPr txBox="1"/>
          <p:nvPr/>
        </p:nvSpPr>
        <p:spPr>
          <a:xfrm>
            <a:off x="1782618" y="1690259"/>
            <a:ext cx="4221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9CA55B-ED82-68F9-2B75-081200C047BC}"/>
              </a:ext>
            </a:extLst>
          </p:cNvPr>
          <p:cNvSpPr/>
          <p:nvPr/>
        </p:nvSpPr>
        <p:spPr>
          <a:xfrm>
            <a:off x="1634836" y="2871191"/>
            <a:ext cx="4461164" cy="12041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208287-5D1D-86EE-7F76-60BA99577585}"/>
              </a:ext>
            </a:extLst>
          </p:cNvPr>
          <p:cNvSpPr txBox="1"/>
          <p:nvPr/>
        </p:nvSpPr>
        <p:spPr>
          <a:xfrm>
            <a:off x="1754909" y="2974221"/>
            <a:ext cx="4221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800A13-CC7D-E860-CE1F-6F2752BBA4F0}"/>
              </a:ext>
            </a:extLst>
          </p:cNvPr>
          <p:cNvSpPr/>
          <p:nvPr/>
        </p:nvSpPr>
        <p:spPr>
          <a:xfrm>
            <a:off x="1634836" y="4208025"/>
            <a:ext cx="4461164" cy="12041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DA9C80-8D54-8A13-26C5-6347F156702E}"/>
              </a:ext>
            </a:extLst>
          </p:cNvPr>
          <p:cNvSpPr txBox="1"/>
          <p:nvPr/>
        </p:nvSpPr>
        <p:spPr>
          <a:xfrm>
            <a:off x="1782618" y="4307856"/>
            <a:ext cx="4221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6B5067-57A7-1597-00C3-22DD4A6493B6}"/>
              </a:ext>
            </a:extLst>
          </p:cNvPr>
          <p:cNvSpPr/>
          <p:nvPr/>
        </p:nvSpPr>
        <p:spPr>
          <a:xfrm>
            <a:off x="1634836" y="5544859"/>
            <a:ext cx="4461164" cy="12041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2BB6AF-8596-A73A-0635-500AEA710A9F}"/>
              </a:ext>
            </a:extLst>
          </p:cNvPr>
          <p:cNvSpPr txBox="1"/>
          <p:nvPr/>
        </p:nvSpPr>
        <p:spPr>
          <a:xfrm>
            <a:off x="1782618" y="5622992"/>
            <a:ext cx="4221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F1F7F2-DACE-99C2-2F2B-D67BD66ED2FD}"/>
              </a:ext>
            </a:extLst>
          </p:cNvPr>
          <p:cNvSpPr/>
          <p:nvPr/>
        </p:nvSpPr>
        <p:spPr>
          <a:xfrm>
            <a:off x="7832437" y="1534083"/>
            <a:ext cx="4221018" cy="12041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537591-0E8C-E38D-AC1F-9C9B7F657928}"/>
              </a:ext>
            </a:extLst>
          </p:cNvPr>
          <p:cNvSpPr txBox="1"/>
          <p:nvPr/>
        </p:nvSpPr>
        <p:spPr>
          <a:xfrm>
            <a:off x="7980219" y="1666791"/>
            <a:ext cx="4221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5E42E9-784F-CF82-2D74-1266F87AFBB7}"/>
              </a:ext>
            </a:extLst>
          </p:cNvPr>
          <p:cNvSpPr/>
          <p:nvPr/>
        </p:nvSpPr>
        <p:spPr>
          <a:xfrm>
            <a:off x="7832437" y="2847723"/>
            <a:ext cx="4221018" cy="12041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216852-0495-4538-69FE-F45478DA940B}"/>
              </a:ext>
            </a:extLst>
          </p:cNvPr>
          <p:cNvSpPr txBox="1"/>
          <p:nvPr/>
        </p:nvSpPr>
        <p:spPr>
          <a:xfrm>
            <a:off x="7952510" y="2950753"/>
            <a:ext cx="4221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07B869-FC82-FD36-9843-9B49FF17CFA8}"/>
              </a:ext>
            </a:extLst>
          </p:cNvPr>
          <p:cNvSpPr/>
          <p:nvPr/>
        </p:nvSpPr>
        <p:spPr>
          <a:xfrm>
            <a:off x="7832437" y="4184557"/>
            <a:ext cx="4221018" cy="12041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367B46-43FB-FA3E-CD6A-F27390A0BE70}"/>
              </a:ext>
            </a:extLst>
          </p:cNvPr>
          <p:cNvSpPr txBox="1"/>
          <p:nvPr/>
        </p:nvSpPr>
        <p:spPr>
          <a:xfrm>
            <a:off x="7980219" y="4284388"/>
            <a:ext cx="4221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Descrizione…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C91CA9-17BB-9F78-390F-EDB46A36C89B}"/>
              </a:ext>
            </a:extLst>
          </p:cNvPr>
          <p:cNvSpPr/>
          <p:nvPr/>
        </p:nvSpPr>
        <p:spPr>
          <a:xfrm>
            <a:off x="7832437" y="5521391"/>
            <a:ext cx="4221018" cy="12041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05D3B5-E646-32CC-E0DC-FC54E55D760B}"/>
              </a:ext>
            </a:extLst>
          </p:cNvPr>
          <p:cNvSpPr txBox="1"/>
          <p:nvPr/>
        </p:nvSpPr>
        <p:spPr>
          <a:xfrm>
            <a:off x="7980219" y="5599524"/>
            <a:ext cx="42210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Descrizione…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192</TotalTime>
  <Words>137</Words>
  <Application>Microsoft Office PowerPoint</Application>
  <PresentationFormat>Widescreen</PresentationFormat>
  <Paragraphs>21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Mira Li</cp:lastModifiedBy>
  <cp:revision>23</cp:revision>
  <dcterms:created xsi:type="dcterms:W3CDTF">2022-05-22T18:55:25Z</dcterms:created>
  <dcterms:modified xsi:type="dcterms:W3CDTF">2025-01-06T13:45:08Z</dcterms:modified>
</cp:coreProperties>
</file>