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61" r:id="rId3"/>
    <p:sldId id="362" r:id="rId4"/>
    <p:sldId id="36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427"/>
    <a:srgbClr val="3C636A"/>
    <a:srgbClr val="A8C1C2"/>
    <a:srgbClr val="001033"/>
    <a:srgbClr val="5E7F85"/>
    <a:srgbClr val="19444A"/>
    <a:srgbClr val="67A9B3"/>
    <a:srgbClr val="E4EFED"/>
    <a:srgbClr val="58A0A5"/>
    <a:srgbClr val="D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0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10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98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46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12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113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fere collegate con fili incrociati">
            <a:extLst>
              <a:ext uri="{FF2B5EF4-FFF2-40B4-BE49-F238E27FC236}">
                <a16:creationId xmlns:a16="http://schemas.microsoft.com/office/drawing/2014/main" id="{0FCE5DF8-DDF2-C86E-A755-98330E7B4BC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903702" y="-908615"/>
            <a:ext cx="6869579" cy="8686800"/>
          </a:xfrm>
          <a:prstGeom prst="rect">
            <a:avLst/>
          </a:prstGeom>
        </p:spPr>
      </p:pic>
      <p:pic>
        <p:nvPicPr>
          <p:cNvPr id="5" name="Picture 4" descr="Sfere collegate con fili incrociati">
            <a:extLst>
              <a:ext uri="{FF2B5EF4-FFF2-40B4-BE49-F238E27FC236}">
                <a16:creationId xmlns:a16="http://schemas.microsoft.com/office/drawing/2014/main" id="{BC429CAC-0C81-E57E-554B-8BDC2676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6200000">
            <a:off x="6979162" y="1650924"/>
            <a:ext cx="6858002" cy="35561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EA44F2-770C-0675-939B-FF36B516F4FD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1AC770-689B-1D3C-551E-55C2AC7CAB68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516881-0D7E-F46A-016F-1B1373640A9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109F91-F648-1BE1-B331-19432B8F6441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47B00E-641F-BD8D-1A1A-FFE0F83A6174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5D40B2C-97F0-4FF2-BEC8-82F94C6B55D3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906656-5D34-6EC2-A82A-CF62646839D6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5504B9-E0F1-3343-4E51-214F6164848B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BF4127-1384-E5A5-636B-900FAB0FA83C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C8EE4D2-AE98-B14B-2D4A-ACB4D2696C3E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C714D9-0923-C3B8-386C-7DF4E92F118B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8CF09A-B772-C0DD-2CB9-2F4AA5C36DB7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E6589-CC9F-3A84-245A-B5BEC8305DF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8D7E9D-852A-C71C-EDD4-8D54F1833E9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7803F1-845B-43F2-7C1D-4B3428B3E14F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D5E73C-B426-564A-5B32-80BEBB764D59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9ACFBE-5524-DB45-6317-0BCC0D32A0B7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A6BED11-F4C7-1A8F-3B35-F9903CC70976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BDE99FD-6D60-0D8F-3F43-9A1591046EC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29854CB-EF23-FFD1-64CB-EFF89372F18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42F7C9-BBFE-24FA-9C2E-F5F4CB97F453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92F4C4F-E019-12BE-DDB3-D6236E7B213F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03386AC-141D-1A40-4F38-7CBA18F7ADD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C77EEE2-5CF3-1A66-D7CC-0B53EC702401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9A8A30C-1DA7-2708-F3C5-6D1E5E68D16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54A45EE-EABD-7C93-5AE9-4CAC3A88098B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10780FD-1F7B-13D3-1808-866D9CA085C3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A3619F-827D-09CE-F20A-2FD148906E3D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1BEDED-0E25-1F1B-637D-6FDA861C8C1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AC8D60F-97A2-5359-6693-D992315A8739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8BF72F9-B4B0-59A4-71AD-D8887B3DB294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B052164-843D-876B-390E-091C3CBCE279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E5269E2-6E9D-E4B0-0476-3C6BF62E61C3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C6ABCEC-E562-CCB0-21E6-2478502B97D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E9373B7-75DC-8C0E-F547-26F25CA4C2B8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BF0CF8-822A-AB77-0F67-B7A4BA860325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5074F75-519D-3605-D6B9-B3D8C4A74D4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A95098C-D70E-EBEA-5B9F-0E64D7EE3D5E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1D677F9-5523-D217-57EA-1CE23C56586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FD6E09A-96D1-A352-6B25-93CF679CEB85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5A21B50-C2CE-230C-E437-37EE10E99E88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5E35B10-F70A-F47D-47C8-0D1AB95A6DD2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D39239C-DB31-1650-BE56-F76DC307C4C4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C44EB9-4461-49D0-00BC-22FEF6A0C39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1B2DBE7-4592-6DE4-AF17-4F56A710BC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FB323AC-EE20-B172-B838-5EBA438D09A1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047EFB-C4DB-417E-2DED-3AA5C55F2EA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2CD258C-1557-FCCC-2886-3B48D557863F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5DB0F57-8F33-57C9-0F9C-F2E88C4CD3F8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B9E12E-9E1E-FFFE-4732-4969A9301F8A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62EE5C-0B9E-7ECE-4150-F08D593E5C1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BADC7944-E326-F55C-84AA-B80B367073B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611093D-A110-4AB9-1A99-9F7492FE8311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17ED29F-C206-B4DB-2BEB-E4011A61DE66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6365F9A-A227-C0E6-FD59-01A0B897A4F9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7A031AD3-1998-1761-8604-BFE30494F022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9A9A3EA-80B3-DF46-8C9F-EC19E1063A2B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F2EAF4E-0EAB-1525-1888-A6A1AE9D5112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7A26CC7-24E5-4102-6326-D4ABDA07DAE8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A20A4B74-7F55-FD65-3BCD-E525EF1F9949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77237AB-0D6E-7FBA-BAD9-850D42C874C7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6B5D491-721B-A293-587F-8B13DD6847B7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2EB0702-6606-41C4-8BAA-ED3B5EC4005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DBE9EC-8F56-E128-D261-D4B5C4C4A633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C39714E-DA0F-55D7-022A-D5148870F4B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5D58C68-5C85-FEC6-1D8B-E444EA0780DB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0B4EEF-0CE6-6A8C-4DAF-AB427B9E588E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C606E3FF-4623-3211-EE63-2698516181B0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E1913E13-E625-A899-CE8C-AF6A4B0177CC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9BB41E6C-1811-CE05-C2E1-16BBE87D21EB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519D1B1-A45C-9823-A3AF-822A51B7B248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7981263-26F8-E59F-E5A9-46D651BF6E8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B5DAE30-915D-7865-5E76-5F8B33C26C5A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AFC4E689-9E01-9AC0-6A93-D25F0490C1E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8CA54AC-8A1D-0E0C-5AF6-EA70EB553D74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66D24FBE-2B58-9600-3DFF-8E6551149DD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9AFF35A4-C17B-4DFF-0412-79641B742AB3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F39E785-3B62-F439-0D92-80FF86870C98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B9FC5841-582D-FC26-8B87-CDA39BD8EC1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96299907-E61C-F70D-2C92-219261A5AA5D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5E445057-6B18-D0B9-402C-9A61B4949ECD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0771209-6158-4C1F-42EE-A36685A5F45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A11EA00-AFA9-F231-52D1-A1198FC60C6D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9468ECA-F258-AA3D-7EC3-EB7809BD8D3E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D3FB1-952A-845F-AE9E-4EF14AF5A9A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0A7722C-88C4-3920-3126-F9D217221E45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57A6FCFD-2E18-5DD5-FC2F-78F5B6C5E265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865F58F3-B604-F9FE-5A47-7B8D652D7E65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6D58EC7-0BB5-AE4E-EE1D-52F86BE8640A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8C4FF48-82FA-DD2C-E0CC-7178FE31CE58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AC8D73FC-6D4F-6843-9B89-121C904BCE5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D5E5972-8F62-6FE5-5796-2718E121F007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5CCD76A9-8EA8-7CB7-9506-12F0DFA2A56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EAFB434D-21D7-DDEC-CCA9-2FFBB40306AF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0A9CF18-DD81-FD50-6857-0C4185129852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92E06E-60DD-E141-E13E-81D703C2F117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3168AFF-4AD6-8DE2-73D5-2272E8363E4B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75867EE8-88E0-D1B0-F42D-0A425557FDE0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8374117-7EE1-0B0E-71A2-9485106AE9F9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9286D18-E2CE-1992-11BC-317EB95EA855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FAF9B13-5BF4-14B1-DF3B-0081E78E6E52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22BBCE15-4A0A-EE07-C964-4BD34273AB1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008BB16-8A76-E329-6430-A64B1921454F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72E64E7B-6507-587D-B475-125F88D3F0A4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89E224D-A1FC-2EEF-73D9-3D2A7D2A6C5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36D89A5F-EE52-9CCE-1FA3-1337FE6F46D7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15B17677-1FD1-CB6E-2612-35CB3AA955ED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A6926CD-5B41-5110-2588-283125238FD4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30F7F094-5899-C5E1-F0A5-ED7EFB28FC73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EB66DAA-0975-8805-F521-FA82D3F117D9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01E73F3-8282-14FD-C427-F52C0FEAB89C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2F8B525-7F75-F6D1-1A4E-40E2F489DE4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47F0764-D3A0-816D-52EC-1CF09CC08671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2079ADA-ABA1-B3C1-1D16-2B28F8362F30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DD9903-75EC-F756-8845-373FD57A9AD5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C8833530-C67B-E6AB-37D1-F18A34195A05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C0DD35D-720B-5AD8-7F95-800A82896D7B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ECFA063-8F49-0772-B8F3-E9EF7DC2480C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59B75E7-1143-6C0B-6D66-1980A7DF910D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2A74267-4FFA-9FEF-46D8-411E1EC8BCE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7268B6A-1DA3-5475-B57A-F239EEF572FC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2FE694E-4771-4DC1-F985-84FDEBCC1125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6271164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4400" b="1" dirty="0">
                <a:solidFill>
                  <a:srgbClr val="001033"/>
                </a:solidFill>
                <a:latin typeface="Century Gothic" panose="020B0502020202020204" pitchFamily="34" charset="0"/>
              </a:rPr>
              <a:t>Modello di matrice di Pugh per ingegneria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5" y="272203"/>
            <a:ext cx="5377507" cy="106956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7B476D-3D46-502E-CA24-0D24973D14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" b="160"/>
          <a:stretch/>
        </p:blipFill>
        <p:spPr>
          <a:xfrm>
            <a:off x="356606" y="2069961"/>
            <a:ext cx="8053866" cy="4515836"/>
          </a:xfrm>
          <a:prstGeom prst="rect">
            <a:avLst/>
          </a:prstGeom>
          <a:effectLst>
            <a:outerShdw blurRad="172468" dist="45096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fere collegate con fili incrociati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44506"/>
              </p:ext>
            </p:extLst>
          </p:nvPr>
        </p:nvGraphicFramePr>
        <p:xfrm>
          <a:off x="327121" y="534667"/>
          <a:ext cx="11529256" cy="619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360391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Soluzione attuale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uno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due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43246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PESO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PUNTEGGIO DI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PUNTEGGIO DI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PUNTEGGIO DI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Fattore 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4902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49025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PUNTEGGIO TOTALE 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6360735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di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989651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0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fere collegate con fili incrociati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774574"/>
              </p:ext>
            </p:extLst>
          </p:nvPr>
        </p:nvGraphicFramePr>
        <p:xfrm>
          <a:off x="327121" y="534667"/>
          <a:ext cx="11529256" cy="615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843187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24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Soluzione attuale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uno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8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due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42274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it-IT" sz="14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PESO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PUNTEGGIO DI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PUNTEGGIO DI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95000"/>
                        </a:lnSpc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PUNTEGGIO DI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Fattore 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8592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77755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PUNTEGGIO TOTALE PONDERATO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5251462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Matrice di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989649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00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5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fere collegate con fili incrociati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6727" y="652671"/>
            <a:ext cx="6858002" cy="5552656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4F3ED48-433C-07BE-F2F6-35F273EE2404}"/>
              </a:ext>
            </a:extLst>
          </p:cNvPr>
          <p:cNvSpPr/>
          <p:nvPr/>
        </p:nvSpPr>
        <p:spPr>
          <a:xfrm>
            <a:off x="-4906" y="1"/>
            <a:ext cx="3224095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it-IT" sz="3600" kern="100">
                <a:solidFill>
                  <a:schemeClr val="bg1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1109022"/>
            <a:ext cx="5943571" cy="534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it-IT" sz="24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Testo della conclusione</a:t>
            </a:r>
          </a:p>
        </p:txBody>
      </p:sp>
    </p:spTree>
    <p:extLst>
      <p:ext uri="{BB962C8B-B14F-4D97-AF65-F5344CB8AC3E}">
        <p14:creationId xmlns:p14="http://schemas.microsoft.com/office/powerpoint/2010/main" val="264684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9432</TotalTime>
  <Words>165</Words>
  <Application>Microsoft Office PowerPoint</Application>
  <PresentationFormat>Widescreen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115</cp:revision>
  <cp:lastPrinted>2024-08-26T03:42:12Z</cp:lastPrinted>
  <dcterms:created xsi:type="dcterms:W3CDTF">2021-07-07T23:54:57Z</dcterms:created>
  <dcterms:modified xsi:type="dcterms:W3CDTF">2024-11-05T07:41:12Z</dcterms:modified>
</cp:coreProperties>
</file>