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"/>
  </p:notesMasterIdLst>
  <p:sldIdLst>
    <p:sldId id="342" r:id="rId2"/>
    <p:sldId id="353" r:id="rId3"/>
    <p:sldId id="29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D84"/>
    <a:srgbClr val="DCF4F2"/>
    <a:srgbClr val="A1E3DD"/>
    <a:srgbClr val="39BDB0"/>
    <a:srgbClr val="9CA58C"/>
    <a:srgbClr val="CBD6B5"/>
    <a:srgbClr val="EBD9B6"/>
    <a:srgbClr val="654105"/>
    <a:srgbClr val="7C5008"/>
    <a:srgbClr val="009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67A0D-4082-4510-B895-9AD3600CDA26}" v="1" dt="2024-02-24T02:49:02.1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86447"/>
  </p:normalViewPr>
  <p:slideViewPr>
    <p:cSldViewPr snapToGrid="0" snapToObjects="1">
      <p:cViewPr varScale="1">
        <p:scale>
          <a:sx n="127" d="100"/>
          <a:sy n="127" d="100"/>
        </p:scale>
        <p:origin x="168" y="274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60B67A0D-4082-4510-B895-9AD3600CDA26}"/>
    <pc:docChg chg="custSel modSld">
      <pc:chgData name="Bess Dunlevy" userId="dd4b9a8537dbe9d0" providerId="LiveId" clId="{60B67A0D-4082-4510-B895-9AD3600CDA26}" dt="2024-02-24T02:49:20.959" v="8" actId="14861"/>
      <pc:docMkLst>
        <pc:docMk/>
      </pc:docMkLst>
      <pc:sldChg chg="addSp modSp mod">
        <pc:chgData name="Bess Dunlevy" userId="dd4b9a8537dbe9d0" providerId="LiveId" clId="{60B67A0D-4082-4510-B895-9AD3600CDA26}" dt="2024-02-24T02:49:20.959" v="8" actId="14861"/>
        <pc:sldMkLst>
          <pc:docMk/>
          <pc:sldMk cId="1508588292" sldId="342"/>
        </pc:sldMkLst>
        <pc:spChg chg="mod">
          <ac:chgData name="Bess Dunlevy" userId="dd4b9a8537dbe9d0" providerId="LiveId" clId="{60B67A0D-4082-4510-B895-9AD3600CDA26}" dt="2024-02-24T02:48:52.280" v="1" actId="1076"/>
          <ac:spMkLst>
            <pc:docMk/>
            <pc:sldMk cId="1508588292" sldId="342"/>
            <ac:spMk id="11" creationId="{337A3371-9EA4-4C46-A817-F8A47B8962FF}"/>
          </ac:spMkLst>
        </pc:spChg>
        <pc:picChg chg="add mod">
          <ac:chgData name="Bess Dunlevy" userId="dd4b9a8537dbe9d0" providerId="LiveId" clId="{60B67A0D-4082-4510-B895-9AD3600CDA26}" dt="2024-02-24T02:49:20.959" v="8" actId="14861"/>
          <ac:picMkLst>
            <pc:docMk/>
            <pc:sldMk cId="1508588292" sldId="342"/>
            <ac:picMk id="3" creationId="{4FD0022A-AE88-DFB2-0A49-2DF9AF8BDBFA}"/>
          </ac:picMkLst>
        </pc:picChg>
      </pc:sldChg>
      <pc:sldChg chg="modSp mod">
        <pc:chgData name="Bess Dunlevy" userId="dd4b9a8537dbe9d0" providerId="LiveId" clId="{60B67A0D-4082-4510-B895-9AD3600CDA26}" dt="2024-02-24T02:48:18.366" v="0" actId="207"/>
        <pc:sldMkLst>
          <pc:docMk/>
          <pc:sldMk cId="1179924037" sldId="353"/>
        </pc:sldMkLst>
        <pc:graphicFrameChg chg="modGraphic">
          <ac:chgData name="Bess Dunlevy" userId="dd4b9a8537dbe9d0" providerId="LiveId" clId="{60B67A0D-4082-4510-B895-9AD3600CDA26}" dt="2024-02-24T02:48:18.366" v="0" actId="207"/>
          <ac:graphicFrameMkLst>
            <pc:docMk/>
            <pc:sldMk cId="1179924037" sldId="353"/>
            <ac:graphicFrameMk id="2" creationId="{7A36377D-091D-53AC-D9B9-214B3F747D7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42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smartsheet.com/try-it?trp=3815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uttura geometrica bianca astratta">
            <a:extLst>
              <a:ext uri="{FF2B5EF4-FFF2-40B4-BE49-F238E27FC236}">
                <a16:creationId xmlns:a16="http://schemas.microsoft.com/office/drawing/2014/main" id="{7D547EB1-1706-F587-68FF-AAB17A400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40155" y="377473"/>
            <a:ext cx="2520000" cy="5012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8" y="400145"/>
            <a:ext cx="71205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MODELLO DI SLIDE CON DICHIARAZIONE DEL PROBLEMA DEL CLIENTE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A3371-9EA4-4C46-A817-F8A47B8962FF}"/>
              </a:ext>
            </a:extLst>
          </p:cNvPr>
          <p:cNvSpPr txBox="1"/>
          <p:nvPr/>
        </p:nvSpPr>
        <p:spPr>
          <a:xfrm>
            <a:off x="300448" y="3635943"/>
            <a:ext cx="60980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CREATO DA</a:t>
            </a:r>
          </a:p>
          <a:p>
            <a:pPr rtl="0"/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NOME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rtl="0"/>
            <a:r>
              <a:rPr lang="it-IT"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Data di creazione: GG/MM/AA</a:t>
            </a:r>
          </a:p>
          <a:p>
            <a:pPr rtl="0"/>
            <a:r>
              <a:rPr lang="it-IT"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0C7C30-02D5-0C76-685A-8368CF34DB2E}"/>
              </a:ext>
            </a:extLst>
          </p:cNvPr>
          <p:cNvSpPr/>
          <p:nvPr/>
        </p:nvSpPr>
        <p:spPr>
          <a:xfrm rot="16200000">
            <a:off x="942597" y="5000871"/>
            <a:ext cx="555217" cy="24404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B6E32E-7D13-12CE-A9C4-8F85F534FEC9}"/>
              </a:ext>
            </a:extLst>
          </p:cNvPr>
          <p:cNvSpPr/>
          <p:nvPr/>
        </p:nvSpPr>
        <p:spPr>
          <a:xfrm rot="16200000">
            <a:off x="3383896" y="4338127"/>
            <a:ext cx="555217" cy="24332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610439-27E6-EA51-F696-E86A5ED076C3}"/>
              </a:ext>
            </a:extLst>
          </p:cNvPr>
          <p:cNvSpPr/>
          <p:nvPr/>
        </p:nvSpPr>
        <p:spPr>
          <a:xfrm rot="16200000">
            <a:off x="5824610" y="5032439"/>
            <a:ext cx="555217" cy="2377276"/>
          </a:xfrm>
          <a:prstGeom prst="rect">
            <a:avLst/>
          </a:prstGeom>
          <a:solidFill>
            <a:srgbClr val="2B8D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567F21-400D-F017-08FE-1ADA33E4657A}"/>
              </a:ext>
            </a:extLst>
          </p:cNvPr>
          <p:cNvSpPr/>
          <p:nvPr/>
        </p:nvSpPr>
        <p:spPr>
          <a:xfrm rot="16200000">
            <a:off x="8245548" y="4345468"/>
            <a:ext cx="555217" cy="24185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6BEAB-68F4-ACCA-4C58-AE3075768557}"/>
              </a:ext>
            </a:extLst>
          </p:cNvPr>
          <p:cNvSpPr/>
          <p:nvPr/>
        </p:nvSpPr>
        <p:spPr>
          <a:xfrm rot="16200000">
            <a:off x="10692540" y="5000623"/>
            <a:ext cx="555217" cy="244370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0022A-AE88-DFB2-0A49-2DF9AF8BDB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13876" y="2050676"/>
            <a:ext cx="4646279" cy="2576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E760FD-6E50-FD4F-B597-7E228EDE51FD}"/>
              </a:ext>
            </a:extLst>
          </p:cNvPr>
          <p:cNvSpPr txBox="1"/>
          <p:nvPr/>
        </p:nvSpPr>
        <p:spPr>
          <a:xfrm>
            <a:off x="0" y="11100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it-IT" sz="2800" spc="500" dirty="0">
                <a:solidFill>
                  <a:srgbClr val="2B8D84"/>
                </a:solidFill>
                <a:latin typeface="Century Gothic" panose="020B0502020202020204" pitchFamily="34" charset="0"/>
              </a:rPr>
              <a:t>DICHIARAZIONE DEL PROBLEMA DEL CLIENTE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36377D-091D-53AC-D9B9-214B3F747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301480"/>
              </p:ext>
            </p:extLst>
          </p:nvPr>
        </p:nvGraphicFramePr>
        <p:xfrm>
          <a:off x="75673" y="736087"/>
          <a:ext cx="11962876" cy="59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6877">
                  <a:extLst>
                    <a:ext uri="{9D8B030D-6E8A-4147-A177-3AD203B41FA5}">
                      <a16:colId xmlns:a16="http://schemas.microsoft.com/office/drawing/2014/main" val="1961474190"/>
                    </a:ext>
                  </a:extLst>
                </a:gridCol>
                <a:gridCol w="6875999">
                  <a:extLst>
                    <a:ext uri="{9D8B030D-6E8A-4147-A177-3AD203B41FA5}">
                      <a16:colId xmlns:a16="http://schemas.microsoft.com/office/drawing/2014/main" val="2159314970"/>
                    </a:ext>
                  </a:extLst>
                </a:gridCol>
              </a:tblGrid>
              <a:tr h="1187176">
                <a:tc>
                  <a:txBody>
                    <a:bodyPr/>
                    <a:lstStyle/>
                    <a:p>
                      <a:pPr algn="r" rtl="0"/>
                      <a:r>
                        <a:rPr lang="it-IT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Io sono...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it-IT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Inserisci qui il contenuto.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55936"/>
                  </a:ext>
                </a:extLst>
              </a:tr>
              <a:tr h="1187176">
                <a:tc>
                  <a:txBody>
                    <a:bodyPr/>
                    <a:lstStyle/>
                    <a:p>
                      <a:pPr algn="r" rtl="0"/>
                      <a:r>
                        <a:rPr lang="it-IT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Sto cercando di...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Inserisci qui il contenuto.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068821"/>
                  </a:ext>
                </a:extLst>
              </a:tr>
              <a:tr h="1187176">
                <a:tc>
                  <a:txBody>
                    <a:bodyPr/>
                    <a:lstStyle/>
                    <a:p>
                      <a:pPr algn="r" rtl="0"/>
                      <a:r>
                        <a:rPr lang="it-IT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Ma...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E3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Inserisci qui il contenuto.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923754"/>
                  </a:ext>
                </a:extLst>
              </a:tr>
              <a:tr h="1187176">
                <a:tc>
                  <a:txBody>
                    <a:bodyPr/>
                    <a:lstStyle/>
                    <a:p>
                      <a:pPr algn="r" rtl="0"/>
                      <a:r>
                        <a:rPr lang="it-IT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Perché...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Inserisci qui il contenuto.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865106"/>
                  </a:ext>
                </a:extLst>
              </a:tr>
              <a:tr h="1187176">
                <a:tc>
                  <a:txBody>
                    <a:bodyPr/>
                    <a:lstStyle/>
                    <a:p>
                      <a:pPr algn="r" rtl="0"/>
                      <a:r>
                        <a:rPr lang="it-IT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Il che mi fa sentire...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Inserisci qui il contenuto.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23889"/>
                  </a:ext>
                </a:extLst>
              </a:tr>
            </a:tbl>
          </a:graphicData>
        </a:graphic>
      </p:graphicFrame>
      <p:grpSp>
        <p:nvGrpSpPr>
          <p:cNvPr id="64" name="Group 63">
            <a:extLst>
              <a:ext uri="{FF2B5EF4-FFF2-40B4-BE49-F238E27FC236}">
                <a16:creationId xmlns:a16="http://schemas.microsoft.com/office/drawing/2014/main" id="{E375AC5B-10D5-1BDE-5D2A-38427B6C2B80}"/>
              </a:ext>
            </a:extLst>
          </p:cNvPr>
          <p:cNvGrpSpPr/>
          <p:nvPr/>
        </p:nvGrpSpPr>
        <p:grpSpPr>
          <a:xfrm>
            <a:off x="75114" y="732049"/>
            <a:ext cx="2170102" cy="5941058"/>
            <a:chOff x="75114" y="732049"/>
            <a:chExt cx="2170102" cy="5941058"/>
          </a:xfrm>
        </p:grpSpPr>
        <p:pic>
          <p:nvPicPr>
            <p:cNvPr id="46" name="Picture 45" descr="Figura stilizzata di famiglia che si tiene per mano">
              <a:extLst>
                <a:ext uri="{FF2B5EF4-FFF2-40B4-BE49-F238E27FC236}">
                  <a16:creationId xmlns:a16="http://schemas.microsoft.com/office/drawing/2014/main" id="{2A257B6C-7174-D653-69CD-54AFD4566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443" y="745535"/>
              <a:ext cx="1750249" cy="1166834"/>
            </a:xfrm>
            <a:prstGeom prst="rect">
              <a:avLst/>
            </a:prstGeom>
          </p:spPr>
        </p:pic>
        <p:pic>
          <p:nvPicPr>
            <p:cNvPr id="49" name="Picture 48" descr="Palla che rotola verso il basso">
              <a:extLst>
                <a:ext uri="{FF2B5EF4-FFF2-40B4-BE49-F238E27FC236}">
                  <a16:creationId xmlns:a16="http://schemas.microsoft.com/office/drawing/2014/main" id="{B9A55BBF-3B32-F016-5DCD-3D6814234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328"/>
            <a:stretch/>
          </p:blipFill>
          <p:spPr>
            <a:xfrm>
              <a:off x="301195" y="1934043"/>
              <a:ext cx="1746497" cy="1169639"/>
            </a:xfrm>
            <a:prstGeom prst="rect">
              <a:avLst/>
            </a:prstGeom>
          </p:spPr>
        </p:pic>
        <p:pic>
          <p:nvPicPr>
            <p:cNvPr id="51" name="Picture 50" descr="Primo piano di una banderuola">
              <a:extLst>
                <a:ext uri="{FF2B5EF4-FFF2-40B4-BE49-F238E27FC236}">
                  <a16:creationId xmlns:a16="http://schemas.microsoft.com/office/drawing/2014/main" id="{785B4BDC-C938-D8A1-088D-6B517D9D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195" y="3124536"/>
              <a:ext cx="1746497" cy="1164047"/>
            </a:xfrm>
            <a:prstGeom prst="rect">
              <a:avLst/>
            </a:prstGeom>
          </p:spPr>
        </p:pic>
        <p:pic>
          <p:nvPicPr>
            <p:cNvPr id="53" name="Picture 52" descr="Barra dei caratteri pronta a inserire un punto interrogativo">
              <a:extLst>
                <a:ext uri="{FF2B5EF4-FFF2-40B4-BE49-F238E27FC236}">
                  <a16:creationId xmlns:a16="http://schemas.microsoft.com/office/drawing/2014/main" id="{02E67565-E0A5-BE25-8190-DF4A0345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195" y="4312039"/>
              <a:ext cx="1746497" cy="1164047"/>
            </a:xfrm>
            <a:prstGeom prst="rect">
              <a:avLst/>
            </a:prstGeom>
          </p:spPr>
        </p:pic>
        <p:pic>
          <p:nvPicPr>
            <p:cNvPr id="55" name="Picture 54" descr="Progressione di colore delle foglie autunnali">
              <a:extLst>
                <a:ext uri="{FF2B5EF4-FFF2-40B4-BE49-F238E27FC236}">
                  <a16:creationId xmlns:a16="http://schemas.microsoft.com/office/drawing/2014/main" id="{82218B93-47D0-01F2-1ADD-9502F4D23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443" y="5504531"/>
              <a:ext cx="1746497" cy="1164331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141F9D-488D-C958-436C-8C429813DEC6}"/>
                </a:ext>
              </a:extLst>
            </p:cNvPr>
            <p:cNvGrpSpPr/>
            <p:nvPr/>
          </p:nvGrpSpPr>
          <p:grpSpPr>
            <a:xfrm>
              <a:off x="75114" y="737691"/>
              <a:ext cx="226081" cy="5935416"/>
              <a:chOff x="75114" y="737691"/>
              <a:chExt cx="226081" cy="593541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337F5D-B0F5-9BDF-ACB6-1882D781CA2A}"/>
                  </a:ext>
                </a:extLst>
              </p:cNvPr>
              <p:cNvSpPr/>
              <p:nvPr/>
            </p:nvSpPr>
            <p:spPr>
              <a:xfrm>
                <a:off x="75673" y="737691"/>
                <a:ext cx="221770" cy="118806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75C6FAF-6F1D-B9A8-C6D2-58AF10A5B148}"/>
                  </a:ext>
                </a:extLst>
              </p:cNvPr>
              <p:cNvSpPr/>
              <p:nvPr/>
            </p:nvSpPr>
            <p:spPr>
              <a:xfrm>
                <a:off x="75673" y="1927930"/>
                <a:ext cx="221770" cy="118457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191BB8C-A46A-3D80-47D9-7FEA4D93BF88}"/>
                  </a:ext>
                </a:extLst>
              </p:cNvPr>
              <p:cNvSpPr/>
              <p:nvPr/>
            </p:nvSpPr>
            <p:spPr>
              <a:xfrm>
                <a:off x="75673" y="3129763"/>
                <a:ext cx="221770" cy="1157326"/>
              </a:xfrm>
              <a:prstGeom prst="rect">
                <a:avLst/>
              </a:prstGeom>
              <a:solidFill>
                <a:srgbClr val="2B8D84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A1E2DB0-A9C9-BE82-C7E6-8E3DDFFA165E}"/>
                  </a:ext>
                </a:extLst>
              </p:cNvPr>
              <p:cNvSpPr/>
              <p:nvPr/>
            </p:nvSpPr>
            <p:spPr>
              <a:xfrm>
                <a:off x="79425" y="4297073"/>
                <a:ext cx="221770" cy="117742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F886742-CD3F-D3DF-E0AB-DAD9A6FC9737}"/>
                  </a:ext>
                </a:extLst>
              </p:cNvPr>
              <p:cNvSpPr/>
              <p:nvPr/>
            </p:nvSpPr>
            <p:spPr>
              <a:xfrm>
                <a:off x="75114" y="5483441"/>
                <a:ext cx="221770" cy="11896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C010B00-E460-F315-569C-0CFC3E7DE66D}"/>
                </a:ext>
              </a:extLst>
            </p:cNvPr>
            <p:cNvGrpSpPr/>
            <p:nvPr/>
          </p:nvGrpSpPr>
          <p:grpSpPr>
            <a:xfrm>
              <a:off x="2019694" y="732049"/>
              <a:ext cx="225522" cy="5939918"/>
              <a:chOff x="75673" y="732049"/>
              <a:chExt cx="225522" cy="5939918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F403E38-4E79-3532-942B-DEC6555187DD}"/>
                  </a:ext>
                </a:extLst>
              </p:cNvPr>
              <p:cNvSpPr/>
              <p:nvPr/>
            </p:nvSpPr>
            <p:spPr>
              <a:xfrm>
                <a:off x="75673" y="732049"/>
                <a:ext cx="221770" cy="119370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0549879-2BF5-B8A0-9ADB-66657A448603}"/>
                  </a:ext>
                </a:extLst>
              </p:cNvPr>
              <p:cNvSpPr/>
              <p:nvPr/>
            </p:nvSpPr>
            <p:spPr>
              <a:xfrm>
                <a:off x="75673" y="1927930"/>
                <a:ext cx="221770" cy="118457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D080DD5-E29F-8EFE-F12D-65459FDCE6A2}"/>
                  </a:ext>
                </a:extLst>
              </p:cNvPr>
              <p:cNvSpPr/>
              <p:nvPr/>
            </p:nvSpPr>
            <p:spPr>
              <a:xfrm>
                <a:off x="75673" y="3129763"/>
                <a:ext cx="221770" cy="1157326"/>
              </a:xfrm>
              <a:prstGeom prst="rect">
                <a:avLst/>
              </a:prstGeom>
              <a:solidFill>
                <a:srgbClr val="2B8D84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ACF1AF7-EDA9-D2AD-E607-8EB5B6057523}"/>
                  </a:ext>
                </a:extLst>
              </p:cNvPr>
              <p:cNvSpPr/>
              <p:nvPr/>
            </p:nvSpPr>
            <p:spPr>
              <a:xfrm>
                <a:off x="79425" y="4297073"/>
                <a:ext cx="221770" cy="117742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5D9CF69-6471-339A-6A6E-E18D290FECC0}"/>
                  </a:ext>
                </a:extLst>
              </p:cNvPr>
              <p:cNvSpPr/>
              <p:nvPr/>
            </p:nvSpPr>
            <p:spPr>
              <a:xfrm>
                <a:off x="79425" y="5482301"/>
                <a:ext cx="221770" cy="118966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992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990342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DICHIARAZIONE DI NON RESPONSABILITÀ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6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Qualsiasi articolo, modello o informazione è fornito da Smartsheet sul sito web solo come riferimento. Pur adoperandoci per mantenere le informazioni aggiornate e corrette, non offriamo alcuna garanzia o dichiarazione di alcun tipo, esplicita o implicita, relativamente alla completezza, l’accuratezza, l’affidabilità, l’idoneità o la disponibilità rispetto al sito web o le informazioni, gli articoli, i modelli o la relativa grafica contenuti nel sito. Qualsiasi affidamento si faccia su tali informazioni è pertanto strettamente a proprio rischio.</a:t>
                      </a:r>
                    </a:p>
                  </a:txBody>
                  <a:tcPr marL="36576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Brand-Strategy-Presentation-Template_PowerPoint" id="{5072B8BC-F743-2846-A5C9-5085C99AD20D}" vid="{9A97CBCC-1D55-0744-816E-F1A204A05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226</TotalTime>
  <Words>164</Words>
  <Application>Microsoft Office PowerPoint</Application>
  <PresentationFormat>Widescreen</PresentationFormat>
  <Paragraphs>22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Waite</dc:creator>
  <cp:lastModifiedBy>Mira Li</cp:lastModifiedBy>
  <cp:revision>27</cp:revision>
  <dcterms:created xsi:type="dcterms:W3CDTF">2022-05-22T18:55:25Z</dcterms:created>
  <dcterms:modified xsi:type="dcterms:W3CDTF">2025-01-06T13:41:36Z</dcterms:modified>
</cp:coreProperties>
</file>