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6" r:id="rId2"/>
    <p:sldId id="345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F0E6"/>
    <a:srgbClr val="FF7F5D"/>
    <a:srgbClr val="BEE96D"/>
    <a:srgbClr val="75E3DD"/>
    <a:srgbClr val="0EB4B5"/>
    <a:srgbClr val="FF672A"/>
    <a:srgbClr val="F99509"/>
    <a:srgbClr val="53C5BA"/>
    <a:srgbClr val="896E09"/>
    <a:srgbClr val="506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86447"/>
  </p:normalViewPr>
  <p:slideViewPr>
    <p:cSldViewPr snapToGrid="0" snapToObjects="1">
      <p:cViewPr varScale="1">
        <p:scale>
          <a:sx n="158" d="100"/>
          <a:sy n="158" d="100"/>
        </p:scale>
        <p:origin x="344" y="8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it.smartsheet.com/try-it?trp=3805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A5015BB4-D1AC-937E-11C7-BB1CC2810F78}"/>
              </a:ext>
            </a:extLst>
          </p:cNvPr>
          <p:cNvSpPr/>
          <p:nvPr/>
        </p:nvSpPr>
        <p:spPr>
          <a:xfrm>
            <a:off x="9297572" y="6284906"/>
            <a:ext cx="1192695" cy="27432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Critica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E46E22-4012-3998-F177-8B4D33955894}"/>
              </a:ext>
            </a:extLst>
          </p:cNvPr>
          <p:cNvSpPr txBox="1"/>
          <p:nvPr/>
        </p:nvSpPr>
        <p:spPr>
          <a:xfrm>
            <a:off x="198783" y="176378"/>
            <a:ext cx="6887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MODELLO DI REGISTRO RAID DI BASE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A52604-F34C-B74E-BA6F-94F1CCEF6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141654"/>
              </p:ext>
            </p:extLst>
          </p:nvPr>
        </p:nvGraphicFramePr>
        <p:xfrm>
          <a:off x="300446" y="1388659"/>
          <a:ext cx="11541029" cy="4342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3528">
                  <a:extLst>
                    <a:ext uri="{9D8B030D-6E8A-4147-A177-3AD203B41FA5}">
                      <a16:colId xmlns:a16="http://schemas.microsoft.com/office/drawing/2014/main" val="2943856448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val="542048111"/>
                    </a:ext>
                  </a:extLst>
                </a:gridCol>
                <a:gridCol w="3170582">
                  <a:extLst>
                    <a:ext uri="{9D8B030D-6E8A-4147-A177-3AD203B41FA5}">
                      <a16:colId xmlns:a16="http://schemas.microsoft.com/office/drawing/2014/main" val="960615560"/>
                    </a:ext>
                  </a:extLst>
                </a:gridCol>
                <a:gridCol w="3051313">
                  <a:extLst>
                    <a:ext uri="{9D8B030D-6E8A-4147-A177-3AD203B41FA5}">
                      <a16:colId xmlns:a16="http://schemas.microsoft.com/office/drawing/2014/main" val="3202824608"/>
                    </a:ext>
                  </a:extLst>
                </a:gridCol>
                <a:gridCol w="1908313">
                  <a:extLst>
                    <a:ext uri="{9D8B030D-6E8A-4147-A177-3AD203B41FA5}">
                      <a16:colId xmlns:a16="http://schemas.microsoft.com/office/drawing/2014/main" val="320016082"/>
                    </a:ext>
                  </a:extLst>
                </a:gridCol>
                <a:gridCol w="1375571">
                  <a:extLst>
                    <a:ext uri="{9D8B030D-6E8A-4147-A177-3AD203B41FA5}">
                      <a16:colId xmlns:a16="http://schemas.microsoft.com/office/drawing/2014/main" val="3214253016"/>
                    </a:ext>
                  </a:extLst>
                </a:gridCol>
              </a:tblGrid>
              <a:tr h="34075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N.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Categoria RAID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Descrizione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Impatto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Proprietario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Priorità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505323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  <a:latin typeface="Century Gothic" panose="020B0502020202020204" pitchFamily="34" charset="0"/>
                        </a:rPr>
                        <a:t>101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034307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168081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16412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175368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6654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53394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442220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093727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907833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18463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2B2443E7-5A2C-4BFC-5FD7-F1EEA69BA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0446" y="824119"/>
            <a:ext cx="6286500" cy="4191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B385F07-D363-C7B0-99FD-27AD480A28BB}"/>
              </a:ext>
            </a:extLst>
          </p:cNvPr>
          <p:cNvSpPr/>
          <p:nvPr/>
        </p:nvSpPr>
        <p:spPr>
          <a:xfrm>
            <a:off x="300446" y="5893629"/>
            <a:ext cx="1192695" cy="274320"/>
          </a:xfrm>
          <a:prstGeom prst="roundRect">
            <a:avLst/>
          </a:prstGeom>
          <a:solidFill>
            <a:srgbClr val="75E3D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Rischio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514B0CA-B8D6-7135-0E1D-5F17CAAB9996}"/>
              </a:ext>
            </a:extLst>
          </p:cNvPr>
          <p:cNvSpPr/>
          <p:nvPr/>
        </p:nvSpPr>
        <p:spPr>
          <a:xfrm>
            <a:off x="300446" y="6284906"/>
            <a:ext cx="1192695" cy="274320"/>
          </a:xfrm>
          <a:prstGeom prst="roundRect">
            <a:avLst/>
          </a:prstGeom>
          <a:solidFill>
            <a:srgbClr val="BEE96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Ipotesi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D25C3467-D2FC-2841-7D7B-EA0CCCC58963}"/>
              </a:ext>
            </a:extLst>
          </p:cNvPr>
          <p:cNvSpPr/>
          <p:nvPr/>
        </p:nvSpPr>
        <p:spPr>
          <a:xfrm>
            <a:off x="1666108" y="5893629"/>
            <a:ext cx="1192695" cy="2743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Problema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D07E387-F8E8-2775-8977-839E70E277BD}"/>
              </a:ext>
            </a:extLst>
          </p:cNvPr>
          <p:cNvSpPr/>
          <p:nvPr/>
        </p:nvSpPr>
        <p:spPr>
          <a:xfrm>
            <a:off x="1666108" y="6284906"/>
            <a:ext cx="1192695" cy="274320"/>
          </a:xfrm>
          <a:prstGeom prst="roundRect">
            <a:avLst/>
          </a:prstGeom>
          <a:solidFill>
            <a:srgbClr val="FF7F5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Dipendenza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BF1B0E0-B813-6957-EDC4-47B3ECCFBEAB}"/>
              </a:ext>
            </a:extLst>
          </p:cNvPr>
          <p:cNvSpPr/>
          <p:nvPr/>
        </p:nvSpPr>
        <p:spPr>
          <a:xfrm>
            <a:off x="7943784" y="5893629"/>
            <a:ext cx="1192695" cy="2743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Trascurabile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C3B79CE-A3FD-CA74-1DF4-29C31F9574CE}"/>
              </a:ext>
            </a:extLst>
          </p:cNvPr>
          <p:cNvSpPr/>
          <p:nvPr/>
        </p:nvSpPr>
        <p:spPr>
          <a:xfrm>
            <a:off x="9297571" y="5893629"/>
            <a:ext cx="1192695" cy="274320"/>
          </a:xfrm>
          <a:prstGeom prst="roundRect">
            <a:avLst/>
          </a:prstGeom>
          <a:solidFill>
            <a:srgbClr val="98F0E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Bassa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C9CEF77-D4BC-410F-8D94-1F4E6D5EA3D4}"/>
              </a:ext>
            </a:extLst>
          </p:cNvPr>
          <p:cNvSpPr/>
          <p:nvPr/>
        </p:nvSpPr>
        <p:spPr>
          <a:xfrm>
            <a:off x="10648779" y="5893629"/>
            <a:ext cx="1192695" cy="2743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Moderata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4228A952-C4EB-2D4D-678D-C1094DACB3F5}"/>
              </a:ext>
            </a:extLst>
          </p:cNvPr>
          <p:cNvSpPr/>
          <p:nvPr/>
        </p:nvSpPr>
        <p:spPr>
          <a:xfrm>
            <a:off x="7943784" y="6284906"/>
            <a:ext cx="1192695" cy="27432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Alta</a:t>
            </a:r>
          </a:p>
        </p:txBody>
      </p:sp>
      <p:pic>
        <p:nvPicPr>
          <p:cNvPr id="6" name="Picture 5">
            <a:hlinkClick r:id="rId4"/>
            <a:extLst>
              <a:ext uri="{FF2B5EF4-FFF2-40B4-BE49-F238E27FC236}">
                <a16:creationId xmlns:a16="http://schemas.microsoft.com/office/drawing/2014/main" id="{3BB748CA-5ACD-07FE-03C7-DCD1E5BFDAE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312997" y="187165"/>
            <a:ext cx="2520122" cy="50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7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6E46E22-4012-3998-F177-8B4D33955894}"/>
              </a:ext>
            </a:extLst>
          </p:cNvPr>
          <p:cNvSpPr txBox="1"/>
          <p:nvPr/>
        </p:nvSpPr>
        <p:spPr>
          <a:xfrm>
            <a:off x="198783" y="176378"/>
            <a:ext cx="9674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ESEMPIO DI MODELLO DI REGISTRO RAID DI BASE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A52604-F34C-B74E-BA6F-94F1CCEF6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303301"/>
              </p:ext>
            </p:extLst>
          </p:nvPr>
        </p:nvGraphicFramePr>
        <p:xfrm>
          <a:off x="300446" y="1388659"/>
          <a:ext cx="11541029" cy="4402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3528">
                  <a:extLst>
                    <a:ext uri="{9D8B030D-6E8A-4147-A177-3AD203B41FA5}">
                      <a16:colId xmlns:a16="http://schemas.microsoft.com/office/drawing/2014/main" val="29438564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42048111"/>
                    </a:ext>
                  </a:extLst>
                </a:gridCol>
                <a:gridCol w="2564296">
                  <a:extLst>
                    <a:ext uri="{9D8B030D-6E8A-4147-A177-3AD203B41FA5}">
                      <a16:colId xmlns:a16="http://schemas.microsoft.com/office/drawing/2014/main" val="960615560"/>
                    </a:ext>
                  </a:extLst>
                </a:gridCol>
                <a:gridCol w="3345921">
                  <a:extLst>
                    <a:ext uri="{9D8B030D-6E8A-4147-A177-3AD203B41FA5}">
                      <a16:colId xmlns:a16="http://schemas.microsoft.com/office/drawing/2014/main" val="3202824608"/>
                    </a:ext>
                  </a:extLst>
                </a:gridCol>
                <a:gridCol w="2219992">
                  <a:extLst>
                    <a:ext uri="{9D8B030D-6E8A-4147-A177-3AD203B41FA5}">
                      <a16:colId xmlns:a16="http://schemas.microsoft.com/office/drawing/2014/main" val="320016082"/>
                    </a:ext>
                  </a:extLst>
                </a:gridCol>
                <a:gridCol w="1355692">
                  <a:extLst>
                    <a:ext uri="{9D8B030D-6E8A-4147-A177-3AD203B41FA5}">
                      <a16:colId xmlns:a16="http://schemas.microsoft.com/office/drawing/2014/main" val="3214253016"/>
                    </a:ext>
                  </a:extLst>
                </a:gridCol>
              </a:tblGrid>
              <a:tr h="4003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N.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Categoria RAID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Descrizione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Impatto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Proprietario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Priorità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505323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  <a:latin typeface="Century Gothic" panose="020B0502020202020204" pitchFamily="34" charset="0"/>
                        </a:rPr>
                        <a:t>La consegna del materiale è in ritardo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Arresti di produzione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Alexandra Mattson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034307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102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Guasti ai macchinari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Produzione ritardata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Bruce Ferguson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168081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103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16412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175368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6654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106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53394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107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442220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108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093727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109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907833"/>
                  </a:ext>
                </a:extLst>
              </a:tr>
              <a:tr h="40018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110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18463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2B2443E7-5A2C-4BFC-5FD7-F1EEA69BA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0446" y="824119"/>
            <a:ext cx="6286500" cy="4191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B385F07-D363-C7B0-99FD-27AD480A28BB}"/>
              </a:ext>
            </a:extLst>
          </p:cNvPr>
          <p:cNvSpPr/>
          <p:nvPr/>
        </p:nvSpPr>
        <p:spPr>
          <a:xfrm>
            <a:off x="1053548" y="1852099"/>
            <a:ext cx="1192695" cy="274320"/>
          </a:xfrm>
          <a:prstGeom prst="roundRect">
            <a:avLst/>
          </a:prstGeom>
          <a:solidFill>
            <a:srgbClr val="75E3DD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Rischio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514B0CA-B8D6-7135-0E1D-5F17CAAB9996}"/>
              </a:ext>
            </a:extLst>
          </p:cNvPr>
          <p:cNvSpPr/>
          <p:nvPr/>
        </p:nvSpPr>
        <p:spPr>
          <a:xfrm>
            <a:off x="1053548" y="2250025"/>
            <a:ext cx="1192695" cy="274320"/>
          </a:xfrm>
          <a:prstGeom prst="roundRect">
            <a:avLst/>
          </a:prstGeom>
          <a:solidFill>
            <a:srgbClr val="BEE96D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Ipotesi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D25C3467-D2FC-2841-7D7B-EA0CCCC58963}"/>
              </a:ext>
            </a:extLst>
          </p:cNvPr>
          <p:cNvSpPr/>
          <p:nvPr/>
        </p:nvSpPr>
        <p:spPr>
          <a:xfrm>
            <a:off x="1053548" y="2647951"/>
            <a:ext cx="1192695" cy="2743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Problema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D07E387-F8E8-2775-8977-839E70E277BD}"/>
              </a:ext>
            </a:extLst>
          </p:cNvPr>
          <p:cNvSpPr/>
          <p:nvPr/>
        </p:nvSpPr>
        <p:spPr>
          <a:xfrm>
            <a:off x="1053548" y="3045877"/>
            <a:ext cx="1192695" cy="274320"/>
          </a:xfrm>
          <a:prstGeom prst="roundRect">
            <a:avLst/>
          </a:prstGeom>
          <a:solidFill>
            <a:srgbClr val="FF7F5D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Dipendenza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BF1B0E0-B813-6957-EDC4-47B3ECCFBEAB}"/>
              </a:ext>
            </a:extLst>
          </p:cNvPr>
          <p:cNvSpPr/>
          <p:nvPr/>
        </p:nvSpPr>
        <p:spPr>
          <a:xfrm>
            <a:off x="10577729" y="1852099"/>
            <a:ext cx="1192695" cy="2743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Trascurabile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C3B79CE-A3FD-CA74-1DF4-29C31F9574CE}"/>
              </a:ext>
            </a:extLst>
          </p:cNvPr>
          <p:cNvSpPr/>
          <p:nvPr/>
        </p:nvSpPr>
        <p:spPr>
          <a:xfrm>
            <a:off x="10577729" y="2250025"/>
            <a:ext cx="1192695" cy="274320"/>
          </a:xfrm>
          <a:prstGeom prst="roundRect">
            <a:avLst/>
          </a:prstGeom>
          <a:solidFill>
            <a:srgbClr val="98F0E6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Bassa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C9CEF77-D4BC-410F-8D94-1F4E6D5EA3D4}"/>
              </a:ext>
            </a:extLst>
          </p:cNvPr>
          <p:cNvSpPr/>
          <p:nvPr/>
        </p:nvSpPr>
        <p:spPr>
          <a:xfrm>
            <a:off x="10577729" y="2647951"/>
            <a:ext cx="1192695" cy="2743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Moderata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4228A952-C4EB-2D4D-678D-C1094DACB3F5}"/>
              </a:ext>
            </a:extLst>
          </p:cNvPr>
          <p:cNvSpPr/>
          <p:nvPr/>
        </p:nvSpPr>
        <p:spPr>
          <a:xfrm>
            <a:off x="10577729" y="3045877"/>
            <a:ext cx="1192695" cy="27432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Alta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A5015BB4-D1AC-937E-11C7-BB1CC2810F78}"/>
              </a:ext>
            </a:extLst>
          </p:cNvPr>
          <p:cNvSpPr/>
          <p:nvPr/>
        </p:nvSpPr>
        <p:spPr>
          <a:xfrm>
            <a:off x="10577729" y="3447168"/>
            <a:ext cx="1192695" cy="27432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63500" dir="7800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rtl="0"/>
            <a:r>
              <a:rPr lang="it-IT" sz="120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Critica</a:t>
            </a:r>
          </a:p>
        </p:txBody>
      </p:sp>
    </p:spTree>
    <p:extLst>
      <p:ext uri="{BB962C8B-B14F-4D97-AF65-F5344CB8AC3E}">
        <p14:creationId xmlns:p14="http://schemas.microsoft.com/office/powerpoint/2010/main" val="103332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della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1650</TotalTime>
  <Words>230</Words>
  <Application>Microsoft Office PowerPoint</Application>
  <PresentationFormat>Widescreen</PresentationFormat>
  <Paragraphs>111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Allen Liu （刘法宪）</cp:lastModifiedBy>
  <cp:revision>32</cp:revision>
  <cp:lastPrinted>2020-08-31T22:23:58Z</cp:lastPrinted>
  <dcterms:created xsi:type="dcterms:W3CDTF">2021-07-07T23:54:57Z</dcterms:created>
  <dcterms:modified xsi:type="dcterms:W3CDTF">2024-10-28T10:06:48Z</dcterms:modified>
</cp:coreProperties>
</file>