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80" d="100"/>
          <a:sy n="80" d="100"/>
        </p:scale>
        <p:origin x="102" y="17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53C6605-254F-4728-B7AE-15C12FA3C57F}"/>
    <pc:docChg chg="modSld">
      <pc:chgData name="Bess Dunlevy" userId="dd4b9a8537dbe9d0" providerId="LiveId" clId="{753C6605-254F-4728-B7AE-15C12FA3C57F}" dt="2024-02-06T01:09:31.531" v="6" actId="207"/>
      <pc:docMkLst>
        <pc:docMk/>
      </pc:docMkLst>
      <pc:sldChg chg="modSp mod">
        <pc:chgData name="Bess Dunlevy" userId="dd4b9a8537dbe9d0" providerId="LiveId" clId="{753C6605-254F-4728-B7AE-15C12FA3C57F}" dt="2024-02-06T01:09:31.531" v="6" actId="207"/>
        <pc:sldMkLst>
          <pc:docMk/>
          <pc:sldMk cId="1508588292" sldId="342"/>
        </pc:sldMkLst>
        <pc:spChg chg="mod">
          <ac:chgData name="Bess Dunlevy" userId="dd4b9a8537dbe9d0" providerId="LiveId" clId="{753C6605-254F-4728-B7AE-15C12FA3C57F}" dt="2024-02-06T01:09:31.531" v="6" actId="20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F450C204-10B1-46F2-9F51-98E42A37EC8F}"/>
    <pc:docChg chg="modSld">
      <pc:chgData name="Bess Dunlevy" userId="dd4b9a8537dbe9d0" providerId="LiveId" clId="{F450C204-10B1-46F2-9F51-98E42A37EC8F}" dt="2024-02-03T17:37:26.885" v="0" actId="14100"/>
      <pc:docMkLst>
        <pc:docMk/>
      </pc:docMkLst>
      <pc:sldChg chg="modSp mod">
        <pc:chgData name="Bess Dunlevy" userId="dd4b9a8537dbe9d0" providerId="LiveId" clId="{F450C204-10B1-46F2-9F51-98E42A37EC8F}" dt="2024-02-03T17:37:26.885" v="0" actId="14100"/>
        <pc:sldMkLst>
          <pc:docMk/>
          <pc:sldMk cId="1179924037" sldId="353"/>
        </pc:sldMkLst>
        <pc:spChg chg="mod">
          <ac:chgData name="Bess Dunlevy" userId="dd4b9a8537dbe9d0" providerId="LiveId" clId="{F450C204-10B1-46F2-9F51-98E42A37EC8F}" dt="2024-02-03T17:37:26.885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03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PRESENTAZIONE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 CASE STUDY DA UNA SLIDE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300447" y="3044279"/>
            <a:ext cx="829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[ NOME DEL CASE STUDY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07A4710-0908-414B-12E5-6F4969211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23580" y="329269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092028" y="1111673"/>
            <a:ext cx="185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63191" y="1107619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53267" y="1111308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APPROCCIO</a:t>
            </a:r>
          </a:p>
        </p:txBody>
      </p:sp>
      <p:pic>
        <p:nvPicPr>
          <p:cNvPr id="12" name="Graphic 11" descr="Virgolette con riempimento a tinta unita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3009050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Indica chiaramente il problema principale o la sfida che hai affrontato.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Includi fatti o cifre chiave per quantificare il problema (se applicabile).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Mantienilo conciso e concentrato sul problema principale.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5" y="2994841"/>
            <a:ext cx="2581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Descrivi la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soluzione implementata</a:t>
            </a: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per risolvere il problema.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Evidenzia gli aspetti unici o gli approcci innovativi della soluzione.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Se possibile, includi una breve menzione del motivo per cui hai scelto questa soluzione rispetto ad altre.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94841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Delinea i passaggi o i metodi utilizzati per implementare la soluzione.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Includi tutte le sfide affrontate durante l’implementazione e come le hai superate.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Menziona eventuali collaborazioni o partnership che facevano parte dell’approccio.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95335" y="2902508"/>
            <a:ext cx="2762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Inserisci una o due citazioni efficaci delle PMI che rafforzano il successo o l’impatto della soluzione.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Assicurati che siano rilevanti e che aggiungano valore al tuo case study.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Attribuisci correttamente i preventivi, menzionando il nome della PMI e il suo ruolo o competenza.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Virgolette con riempimento a tinta unita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137</TotalTime>
  <Words>283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Allen Liu （刘法宪）</cp:lastModifiedBy>
  <cp:revision>17</cp:revision>
  <dcterms:created xsi:type="dcterms:W3CDTF">2022-05-22T18:55:25Z</dcterms:created>
  <dcterms:modified xsi:type="dcterms:W3CDTF">2024-10-21T13:47:25Z</dcterms:modified>
</cp:coreProperties>
</file>