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342" r:id="rId2"/>
    <p:sldId id="354" r:id="rId3"/>
    <p:sldId id="378" r:id="rId4"/>
    <p:sldId id="383" r:id="rId5"/>
    <p:sldId id="384" r:id="rId6"/>
    <p:sldId id="385" r:id="rId7"/>
    <p:sldId id="386" r:id="rId8"/>
    <p:sldId id="295"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8DD06"/>
    <a:srgbClr val="C3BA05"/>
    <a:srgbClr val="F9EBF7"/>
    <a:srgbClr val="F2F2F2"/>
    <a:srgbClr val="FEFCCE"/>
    <a:srgbClr val="5F2078"/>
    <a:srgbClr val="578EA9"/>
    <a:srgbClr val="647C9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629F61E-5233-4B39-9EC4-302A69A647E7}" v="17" dt="2025-03-29T15:57:18.36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006" autoAdjust="0"/>
    <p:restoredTop sz="94660"/>
  </p:normalViewPr>
  <p:slideViewPr>
    <p:cSldViewPr snapToGrid="0">
      <p:cViewPr varScale="1">
        <p:scale>
          <a:sx n="112" d="100"/>
          <a:sy n="112" d="100"/>
        </p:scale>
        <p:origin x="704" y="2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9629F61E-5233-4B39-9EC4-302A69A647E7}"/>
    <pc:docChg chg="undo custSel addSld delSld modSld">
      <pc:chgData name="Bess Dunlevy" userId="dd4b9a8537dbe9d0" providerId="LiveId" clId="{9629F61E-5233-4B39-9EC4-302A69A647E7}" dt="2025-03-29T15:57:18.366" v="366"/>
      <pc:docMkLst>
        <pc:docMk/>
      </pc:docMkLst>
      <pc:sldChg chg="addSp delSp modSp mod setBg">
        <pc:chgData name="Bess Dunlevy" userId="dd4b9a8537dbe9d0" providerId="LiveId" clId="{9629F61E-5233-4B39-9EC4-302A69A647E7}" dt="2025-03-29T15:49:40.631" v="96" actId="167"/>
        <pc:sldMkLst>
          <pc:docMk/>
          <pc:sldMk cId="1508588292" sldId="342"/>
        </pc:sldMkLst>
        <pc:spChg chg="mod ord">
          <ac:chgData name="Bess Dunlevy" userId="dd4b9a8537dbe9d0" providerId="LiveId" clId="{9629F61E-5233-4B39-9EC4-302A69A647E7}" dt="2025-03-29T15:49:06.728" v="70" actId="26606"/>
          <ac:spMkLst>
            <pc:docMk/>
            <pc:sldMk cId="1508588292" sldId="342"/>
            <ac:spMk id="33" creationId="{143A449B-AAB7-994A-92CE-8F48E2CA7DF6}"/>
          </ac:spMkLst>
        </pc:spChg>
        <pc:spChg chg="add del">
          <ac:chgData name="Bess Dunlevy" userId="dd4b9a8537dbe9d0" providerId="LiveId" clId="{9629F61E-5233-4B39-9EC4-302A69A647E7}" dt="2025-03-29T15:49:06.728" v="70" actId="26606"/>
          <ac:spMkLst>
            <pc:docMk/>
            <pc:sldMk cId="1508588292" sldId="342"/>
            <ac:spMk id="38" creationId="{ECC07320-C2CA-4E29-8481-9D9E143C7788}"/>
          </ac:spMkLst>
        </pc:spChg>
        <pc:spChg chg="add del">
          <ac:chgData name="Bess Dunlevy" userId="dd4b9a8537dbe9d0" providerId="LiveId" clId="{9629F61E-5233-4B39-9EC4-302A69A647E7}" dt="2025-03-29T15:49:06.728" v="70" actId="26606"/>
          <ac:spMkLst>
            <pc:docMk/>
            <pc:sldMk cId="1508588292" sldId="342"/>
            <ac:spMk id="40" creationId="{178FB36B-5BFE-42CA-BC60-1115E0D95EEC}"/>
          </ac:spMkLst>
        </pc:spChg>
        <pc:graphicFrameChg chg="del">
          <ac:chgData name="Bess Dunlevy" userId="dd4b9a8537dbe9d0" providerId="LiveId" clId="{9629F61E-5233-4B39-9EC4-302A69A647E7}" dt="2025-03-29T15:47:24.600" v="1" actId="478"/>
          <ac:graphicFrameMkLst>
            <pc:docMk/>
            <pc:sldMk cId="1508588292" sldId="342"/>
            <ac:graphicFrameMk id="2" creationId="{D825810B-8961-7699-493A-E2B4E3C34CDA}"/>
          </ac:graphicFrameMkLst>
        </pc:graphicFrameChg>
        <pc:picChg chg="add mod ord">
          <ac:chgData name="Bess Dunlevy" userId="dd4b9a8537dbe9d0" providerId="LiveId" clId="{9629F61E-5233-4B39-9EC4-302A69A647E7}" dt="2025-03-29T15:49:40.631" v="96" actId="167"/>
          <ac:picMkLst>
            <pc:docMk/>
            <pc:sldMk cId="1508588292" sldId="342"/>
            <ac:picMk id="4" creationId="{4BE78F0A-1BD3-7378-E65F-8F0F7CF44626}"/>
          </ac:picMkLst>
        </pc:picChg>
        <pc:picChg chg="del">
          <ac:chgData name="Bess Dunlevy" userId="dd4b9a8537dbe9d0" providerId="LiveId" clId="{9629F61E-5233-4B39-9EC4-302A69A647E7}" dt="2025-03-29T15:47:23.191" v="0" actId="478"/>
          <ac:picMkLst>
            <pc:docMk/>
            <pc:sldMk cId="1508588292" sldId="342"/>
            <ac:picMk id="8" creationId="{E1A18CF2-CDF8-229E-9749-CE25EDE73500}"/>
          </ac:picMkLst>
        </pc:picChg>
      </pc:sldChg>
      <pc:sldChg chg="addSp delSp modSp mod setBg">
        <pc:chgData name="Bess Dunlevy" userId="dd4b9a8537dbe9d0" providerId="LiveId" clId="{9629F61E-5233-4B39-9EC4-302A69A647E7}" dt="2025-03-29T15:52:25.353" v="170" actId="27636"/>
        <pc:sldMkLst>
          <pc:docMk/>
          <pc:sldMk cId="1529990629" sldId="354"/>
        </pc:sldMkLst>
        <pc:spChg chg="add del">
          <ac:chgData name="Bess Dunlevy" userId="dd4b9a8537dbe9d0" providerId="LiveId" clId="{9629F61E-5233-4B39-9EC4-302A69A647E7}" dt="2025-03-29T15:49:56.211" v="102" actId="22"/>
          <ac:spMkLst>
            <pc:docMk/>
            <pc:sldMk cId="1529990629" sldId="354"/>
            <ac:spMk id="3" creationId="{FB73523E-ADD4-EF3E-F6F7-B9992229A5C7}"/>
          </ac:spMkLst>
        </pc:spChg>
        <pc:spChg chg="add del">
          <ac:chgData name="Bess Dunlevy" userId="dd4b9a8537dbe9d0" providerId="LiveId" clId="{9629F61E-5233-4B39-9EC4-302A69A647E7}" dt="2025-03-29T15:50:03.817" v="104" actId="22"/>
          <ac:spMkLst>
            <pc:docMk/>
            <pc:sldMk cId="1529990629" sldId="354"/>
            <ac:spMk id="8" creationId="{8E91B93D-B6DA-6C91-0870-AE0C0ABB6625}"/>
          </ac:spMkLst>
        </pc:spChg>
        <pc:spChg chg="add del">
          <ac:chgData name="Bess Dunlevy" userId="dd4b9a8537dbe9d0" providerId="LiveId" clId="{9629F61E-5233-4B39-9EC4-302A69A647E7}" dt="2025-03-29T15:50:08.386" v="106" actId="22"/>
          <ac:spMkLst>
            <pc:docMk/>
            <pc:sldMk cId="1529990629" sldId="354"/>
            <ac:spMk id="10" creationId="{CEDF678D-A385-7EB6-0A31-68DBEB6544BE}"/>
          </ac:spMkLst>
        </pc:spChg>
        <pc:spChg chg="add del mod">
          <ac:chgData name="Bess Dunlevy" userId="dd4b9a8537dbe9d0" providerId="LiveId" clId="{9629F61E-5233-4B39-9EC4-302A69A647E7}" dt="2025-03-29T15:50:38.117" v="118" actId="22"/>
          <ac:spMkLst>
            <pc:docMk/>
            <pc:sldMk cId="1529990629" sldId="354"/>
            <ac:spMk id="12" creationId="{0DE943D1-EAA4-E5BC-8AD5-2B4DFCCCCF7F}"/>
          </ac:spMkLst>
        </pc:spChg>
        <pc:spChg chg="add mod">
          <ac:chgData name="Bess Dunlevy" userId="dd4b9a8537dbe9d0" providerId="LiveId" clId="{9629F61E-5233-4B39-9EC4-302A69A647E7}" dt="2025-03-29T15:52:16.833" v="165" actId="207"/>
          <ac:spMkLst>
            <pc:docMk/>
            <pc:sldMk cId="1529990629" sldId="354"/>
            <ac:spMk id="13" creationId="{6DDE588E-E1C9-28C6-CAA1-21D524DC9FE8}"/>
          </ac:spMkLst>
        </pc:spChg>
        <pc:spChg chg="add del">
          <ac:chgData name="Bess Dunlevy" userId="dd4b9a8537dbe9d0" providerId="LiveId" clId="{9629F61E-5233-4B39-9EC4-302A69A647E7}" dt="2025-03-29T15:51:06.845" v="145" actId="22"/>
          <ac:spMkLst>
            <pc:docMk/>
            <pc:sldMk cId="1529990629" sldId="354"/>
            <ac:spMk id="15" creationId="{49AF4C5B-7DDD-7C99-EF90-C2D3FBA0F065}"/>
          </ac:spMkLst>
        </pc:spChg>
        <pc:spChg chg="add mod ord">
          <ac:chgData name="Bess Dunlevy" userId="dd4b9a8537dbe9d0" providerId="LiveId" clId="{9629F61E-5233-4B39-9EC4-302A69A647E7}" dt="2025-03-29T15:52:25.353" v="170" actId="27636"/>
          <ac:spMkLst>
            <pc:docMk/>
            <pc:sldMk cId="1529990629" sldId="354"/>
            <ac:spMk id="17" creationId="{F68E10DB-E39A-3014-36C9-BE0F481E9290}"/>
          </ac:spMkLst>
        </pc:spChg>
        <pc:spChg chg="add del">
          <ac:chgData name="Bess Dunlevy" userId="dd4b9a8537dbe9d0" providerId="LiveId" clId="{9629F61E-5233-4B39-9EC4-302A69A647E7}" dt="2025-03-29T15:52:07.148" v="162" actId="26606"/>
          <ac:spMkLst>
            <pc:docMk/>
            <pc:sldMk cId="1529990629" sldId="354"/>
            <ac:spMk id="23" creationId="{04812C46-200A-4DEB-A05E-3ED6C68C2387}"/>
          </ac:spMkLst>
        </pc:spChg>
        <pc:spChg chg="add del">
          <ac:chgData name="Bess Dunlevy" userId="dd4b9a8537dbe9d0" providerId="LiveId" clId="{9629F61E-5233-4B39-9EC4-302A69A647E7}" dt="2025-03-29T15:52:07.148" v="162" actId="26606"/>
          <ac:spMkLst>
            <pc:docMk/>
            <pc:sldMk cId="1529990629" sldId="354"/>
            <ac:spMk id="25" creationId="{D1EA859B-E555-4109-94F3-6700E046E008}"/>
          </ac:spMkLst>
        </pc:spChg>
        <pc:spChg chg="add">
          <ac:chgData name="Bess Dunlevy" userId="dd4b9a8537dbe9d0" providerId="LiveId" clId="{9629F61E-5233-4B39-9EC4-302A69A647E7}" dt="2025-03-29T15:52:07.160" v="163" actId="26606"/>
          <ac:spMkLst>
            <pc:docMk/>
            <pc:sldMk cId="1529990629" sldId="354"/>
            <ac:spMk id="27" creationId="{04812C46-200A-4DEB-A05E-3ED6C68C2387}"/>
          </ac:spMkLst>
        </pc:spChg>
        <pc:spChg chg="del">
          <ac:chgData name="Bess Dunlevy" userId="dd4b9a8537dbe9d0" providerId="LiveId" clId="{9629F61E-5233-4B39-9EC4-302A69A647E7}" dt="2025-03-29T15:49:48.207" v="97" actId="478"/>
          <ac:spMkLst>
            <pc:docMk/>
            <pc:sldMk cId="1529990629" sldId="354"/>
            <ac:spMk id="33" creationId="{7AF84929-22DA-6837-D223-B99614E6126B}"/>
          </ac:spMkLst>
        </pc:spChg>
        <pc:graphicFrameChg chg="del">
          <ac:chgData name="Bess Dunlevy" userId="dd4b9a8537dbe9d0" providerId="LiveId" clId="{9629F61E-5233-4B39-9EC4-302A69A647E7}" dt="2025-03-29T15:49:49.814" v="98" actId="478"/>
          <ac:graphicFrameMkLst>
            <pc:docMk/>
            <pc:sldMk cId="1529990629" sldId="354"/>
            <ac:graphicFrameMk id="7" creationId="{820CAC1E-3300-6DEE-96D6-216E5599D9B2}"/>
          </ac:graphicFrameMkLst>
        </pc:graphicFrameChg>
        <pc:picChg chg="add mod ord">
          <ac:chgData name="Bess Dunlevy" userId="dd4b9a8537dbe9d0" providerId="LiveId" clId="{9629F61E-5233-4B39-9EC4-302A69A647E7}" dt="2025-03-29T15:52:07.160" v="163" actId="26606"/>
          <ac:picMkLst>
            <pc:docMk/>
            <pc:sldMk cId="1529990629" sldId="354"/>
            <ac:picMk id="18" creationId="{F766E436-AA03-C61E-399F-3D679E2AD081}"/>
          </ac:picMkLst>
        </pc:picChg>
        <pc:cxnChg chg="del">
          <ac:chgData name="Bess Dunlevy" userId="dd4b9a8537dbe9d0" providerId="LiveId" clId="{9629F61E-5233-4B39-9EC4-302A69A647E7}" dt="2025-03-29T15:49:51.568" v="100" actId="478"/>
          <ac:cxnSpMkLst>
            <pc:docMk/>
            <pc:sldMk cId="1529990629" sldId="354"/>
            <ac:cxnSpMk id="4" creationId="{B6442700-651C-551F-65D8-D942471758C2}"/>
          </ac:cxnSpMkLst>
        </pc:cxnChg>
        <pc:cxnChg chg="del">
          <ac:chgData name="Bess Dunlevy" userId="dd4b9a8537dbe9d0" providerId="LiveId" clId="{9629F61E-5233-4B39-9EC4-302A69A647E7}" dt="2025-03-29T15:49:50.432" v="99" actId="478"/>
          <ac:cxnSpMkLst>
            <pc:docMk/>
            <pc:sldMk cId="1529990629" sldId="354"/>
            <ac:cxnSpMk id="5" creationId="{63E3A66C-10FA-0AAA-A441-5E7A0FEF32D2}"/>
          </ac:cxnSpMkLst>
        </pc:cxnChg>
      </pc:sldChg>
      <pc:sldChg chg="del">
        <pc:chgData name="Bess Dunlevy" userId="dd4b9a8537dbe9d0" providerId="LiveId" clId="{9629F61E-5233-4B39-9EC4-302A69A647E7}" dt="2025-03-29T15:55:33.468" v="362" actId="47"/>
        <pc:sldMkLst>
          <pc:docMk/>
          <pc:sldMk cId="278932858" sldId="373"/>
        </pc:sldMkLst>
      </pc:sldChg>
      <pc:sldChg chg="addSp delSp modSp mod">
        <pc:chgData name="Bess Dunlevy" userId="dd4b9a8537dbe9d0" providerId="LiveId" clId="{9629F61E-5233-4B39-9EC4-302A69A647E7}" dt="2025-03-29T15:53:07.373" v="206" actId="1076"/>
        <pc:sldMkLst>
          <pc:docMk/>
          <pc:sldMk cId="1674807603" sldId="378"/>
        </pc:sldMkLst>
        <pc:spChg chg="mod">
          <ac:chgData name="Bess Dunlevy" userId="dd4b9a8537dbe9d0" providerId="LiveId" clId="{9629F61E-5233-4B39-9EC4-302A69A647E7}" dt="2025-03-29T15:52:40.660" v="200" actId="113"/>
          <ac:spMkLst>
            <pc:docMk/>
            <pc:sldMk cId="1674807603" sldId="378"/>
            <ac:spMk id="33" creationId="{684BDEBC-2C89-864A-449E-11A84F487D39}"/>
          </ac:spMkLst>
        </pc:spChg>
        <pc:graphicFrameChg chg="add mod modGraphic">
          <ac:chgData name="Bess Dunlevy" userId="dd4b9a8537dbe9d0" providerId="LiveId" clId="{9629F61E-5233-4B39-9EC4-302A69A647E7}" dt="2025-03-29T15:53:07.373" v="206" actId="1076"/>
          <ac:graphicFrameMkLst>
            <pc:docMk/>
            <pc:sldMk cId="1674807603" sldId="378"/>
            <ac:graphicFrameMk id="2" creationId="{6FDF399B-2A76-7805-9015-A986A6185BCD}"/>
          </ac:graphicFrameMkLst>
        </pc:graphicFrameChg>
        <pc:graphicFrameChg chg="del">
          <ac:chgData name="Bess Dunlevy" userId="dd4b9a8537dbe9d0" providerId="LiveId" clId="{9629F61E-5233-4B39-9EC4-302A69A647E7}" dt="2025-03-29T15:52:33.631" v="173" actId="478"/>
          <ac:graphicFrameMkLst>
            <pc:docMk/>
            <pc:sldMk cId="1674807603" sldId="378"/>
            <ac:graphicFrameMk id="3" creationId="{F50800FF-A7B1-5871-B5C3-48A8C713B020}"/>
          </ac:graphicFrameMkLst>
        </pc:graphicFrameChg>
        <pc:cxnChg chg="del">
          <ac:chgData name="Bess Dunlevy" userId="dd4b9a8537dbe9d0" providerId="LiveId" clId="{9629F61E-5233-4B39-9EC4-302A69A647E7}" dt="2025-03-29T15:52:32.907" v="172" actId="478"/>
          <ac:cxnSpMkLst>
            <pc:docMk/>
            <pc:sldMk cId="1674807603" sldId="378"/>
            <ac:cxnSpMk id="4" creationId="{E1A8EEE6-D0E1-04EA-19F0-F8FE55B8790A}"/>
          </ac:cxnSpMkLst>
        </pc:cxnChg>
        <pc:cxnChg chg="del">
          <ac:chgData name="Bess Dunlevy" userId="dd4b9a8537dbe9d0" providerId="LiveId" clId="{9629F61E-5233-4B39-9EC4-302A69A647E7}" dt="2025-03-29T15:52:32.180" v="171" actId="478"/>
          <ac:cxnSpMkLst>
            <pc:docMk/>
            <pc:sldMk cId="1674807603" sldId="378"/>
            <ac:cxnSpMk id="5" creationId="{4A0B89A0-D574-C625-3ED2-AAEF4924162E}"/>
          </ac:cxnSpMkLst>
        </pc:cxnChg>
      </pc:sldChg>
      <pc:sldChg chg="del">
        <pc:chgData name="Bess Dunlevy" userId="dd4b9a8537dbe9d0" providerId="LiveId" clId="{9629F61E-5233-4B39-9EC4-302A69A647E7}" dt="2025-03-29T15:55:33.468" v="362" actId="47"/>
        <pc:sldMkLst>
          <pc:docMk/>
          <pc:sldMk cId="2190888107" sldId="379"/>
        </pc:sldMkLst>
      </pc:sldChg>
      <pc:sldChg chg="del">
        <pc:chgData name="Bess Dunlevy" userId="dd4b9a8537dbe9d0" providerId="LiveId" clId="{9629F61E-5233-4B39-9EC4-302A69A647E7}" dt="2025-03-29T15:55:33.468" v="362" actId="47"/>
        <pc:sldMkLst>
          <pc:docMk/>
          <pc:sldMk cId="3971961577" sldId="380"/>
        </pc:sldMkLst>
      </pc:sldChg>
      <pc:sldChg chg="del">
        <pc:chgData name="Bess Dunlevy" userId="dd4b9a8537dbe9d0" providerId="LiveId" clId="{9629F61E-5233-4B39-9EC4-302A69A647E7}" dt="2025-03-29T15:55:33.468" v="362" actId="47"/>
        <pc:sldMkLst>
          <pc:docMk/>
          <pc:sldMk cId="3291585119" sldId="381"/>
        </pc:sldMkLst>
      </pc:sldChg>
      <pc:sldChg chg="del">
        <pc:chgData name="Bess Dunlevy" userId="dd4b9a8537dbe9d0" providerId="LiveId" clId="{9629F61E-5233-4B39-9EC4-302A69A647E7}" dt="2025-03-29T15:55:33.468" v="362" actId="47"/>
        <pc:sldMkLst>
          <pc:docMk/>
          <pc:sldMk cId="1500314226" sldId="382"/>
        </pc:sldMkLst>
      </pc:sldChg>
      <pc:sldChg chg="addSp delSp modSp add mod">
        <pc:chgData name="Bess Dunlevy" userId="dd4b9a8537dbe9d0" providerId="LiveId" clId="{9629F61E-5233-4B39-9EC4-302A69A647E7}" dt="2025-03-29T15:53:36.438" v="234"/>
        <pc:sldMkLst>
          <pc:docMk/>
          <pc:sldMk cId="2788211013" sldId="383"/>
        </pc:sldMkLst>
        <pc:spChg chg="mod">
          <ac:chgData name="Bess Dunlevy" userId="dd4b9a8537dbe9d0" providerId="LiveId" clId="{9629F61E-5233-4B39-9EC4-302A69A647E7}" dt="2025-03-29T15:53:15.826" v="228" actId="20577"/>
          <ac:spMkLst>
            <pc:docMk/>
            <pc:sldMk cId="2788211013" sldId="383"/>
            <ac:spMk id="33" creationId="{67F433B0-BAC5-68D4-7CF4-32890F9FC6CD}"/>
          </ac:spMkLst>
        </pc:spChg>
        <pc:graphicFrameChg chg="del">
          <ac:chgData name="Bess Dunlevy" userId="dd4b9a8537dbe9d0" providerId="LiveId" clId="{9629F61E-5233-4B39-9EC4-302A69A647E7}" dt="2025-03-29T15:53:19.043" v="229" actId="478"/>
          <ac:graphicFrameMkLst>
            <pc:docMk/>
            <pc:sldMk cId="2788211013" sldId="383"/>
            <ac:graphicFrameMk id="2" creationId="{BB758FFD-062F-DF61-3357-90ADD951445A}"/>
          </ac:graphicFrameMkLst>
        </pc:graphicFrameChg>
        <pc:graphicFrameChg chg="add mod modGraphic">
          <ac:chgData name="Bess Dunlevy" userId="dd4b9a8537dbe9d0" providerId="LiveId" clId="{9629F61E-5233-4B39-9EC4-302A69A647E7}" dt="2025-03-29T15:53:36.438" v="234"/>
          <ac:graphicFrameMkLst>
            <pc:docMk/>
            <pc:sldMk cId="2788211013" sldId="383"/>
            <ac:graphicFrameMk id="3" creationId="{651D799E-FADA-D172-BEC8-31BF7362885C}"/>
          </ac:graphicFrameMkLst>
        </pc:graphicFrameChg>
      </pc:sldChg>
      <pc:sldChg chg="addSp delSp modSp add mod">
        <pc:chgData name="Bess Dunlevy" userId="dd4b9a8537dbe9d0" providerId="LiveId" clId="{9629F61E-5233-4B39-9EC4-302A69A647E7}" dt="2025-03-29T15:54:13.342" v="273"/>
        <pc:sldMkLst>
          <pc:docMk/>
          <pc:sldMk cId="46717816" sldId="384"/>
        </pc:sldMkLst>
        <pc:spChg chg="mod">
          <ac:chgData name="Bess Dunlevy" userId="dd4b9a8537dbe9d0" providerId="LiveId" clId="{9629F61E-5233-4B39-9EC4-302A69A647E7}" dt="2025-03-29T15:53:52.397" v="267" actId="20577"/>
          <ac:spMkLst>
            <pc:docMk/>
            <pc:sldMk cId="46717816" sldId="384"/>
            <ac:spMk id="33" creationId="{5449B618-BE3A-1A9A-B536-4EEBABA018CF}"/>
          </ac:spMkLst>
        </pc:spChg>
        <pc:graphicFrameChg chg="add mod modGraphic">
          <ac:chgData name="Bess Dunlevy" userId="dd4b9a8537dbe9d0" providerId="LiveId" clId="{9629F61E-5233-4B39-9EC4-302A69A647E7}" dt="2025-03-29T15:54:13.342" v="273"/>
          <ac:graphicFrameMkLst>
            <pc:docMk/>
            <pc:sldMk cId="46717816" sldId="384"/>
            <ac:graphicFrameMk id="2" creationId="{DC6C1608-1758-F72E-F9DF-8DB869AA4A72}"/>
          </ac:graphicFrameMkLst>
        </pc:graphicFrameChg>
        <pc:graphicFrameChg chg="del">
          <ac:chgData name="Bess Dunlevy" userId="dd4b9a8537dbe9d0" providerId="LiveId" clId="{9629F61E-5233-4B39-9EC4-302A69A647E7}" dt="2025-03-29T15:53:54.623" v="268" actId="478"/>
          <ac:graphicFrameMkLst>
            <pc:docMk/>
            <pc:sldMk cId="46717816" sldId="384"/>
            <ac:graphicFrameMk id="3" creationId="{7933C73C-91B6-E7F5-CE79-A898FAEDA708}"/>
          </ac:graphicFrameMkLst>
        </pc:graphicFrameChg>
      </pc:sldChg>
      <pc:sldChg chg="addSp delSp modSp add mod">
        <pc:chgData name="Bess Dunlevy" userId="dd4b9a8537dbe9d0" providerId="LiveId" clId="{9629F61E-5233-4B39-9EC4-302A69A647E7}" dt="2025-03-29T15:54:52.605" v="322"/>
        <pc:sldMkLst>
          <pc:docMk/>
          <pc:sldMk cId="787090063" sldId="385"/>
        </pc:sldMkLst>
        <pc:spChg chg="mod">
          <ac:chgData name="Bess Dunlevy" userId="dd4b9a8537dbe9d0" providerId="LiveId" clId="{9629F61E-5233-4B39-9EC4-302A69A647E7}" dt="2025-03-29T15:54:29.898" v="315" actId="20577"/>
          <ac:spMkLst>
            <pc:docMk/>
            <pc:sldMk cId="787090063" sldId="385"/>
            <ac:spMk id="33" creationId="{C6DDB890-7E56-D1C7-D9CF-7F73C181DF6B}"/>
          </ac:spMkLst>
        </pc:spChg>
        <pc:graphicFrameChg chg="del">
          <ac:chgData name="Bess Dunlevy" userId="dd4b9a8537dbe9d0" providerId="LiveId" clId="{9629F61E-5233-4B39-9EC4-302A69A647E7}" dt="2025-03-29T15:54:34.078" v="316" actId="478"/>
          <ac:graphicFrameMkLst>
            <pc:docMk/>
            <pc:sldMk cId="787090063" sldId="385"/>
            <ac:graphicFrameMk id="2" creationId="{FD350A90-9B5D-FFD1-7083-8708B1D642D8}"/>
          </ac:graphicFrameMkLst>
        </pc:graphicFrameChg>
        <pc:graphicFrameChg chg="add mod">
          <ac:chgData name="Bess Dunlevy" userId="dd4b9a8537dbe9d0" providerId="LiveId" clId="{9629F61E-5233-4B39-9EC4-302A69A647E7}" dt="2025-03-29T15:54:38.282" v="317"/>
          <ac:graphicFrameMkLst>
            <pc:docMk/>
            <pc:sldMk cId="787090063" sldId="385"/>
            <ac:graphicFrameMk id="3" creationId="{DC59E3C2-9AA4-1911-57B6-94E21C315580}"/>
          </ac:graphicFrameMkLst>
        </pc:graphicFrameChg>
        <pc:graphicFrameChg chg="add mod modGraphic">
          <ac:chgData name="Bess Dunlevy" userId="dd4b9a8537dbe9d0" providerId="LiveId" clId="{9629F61E-5233-4B39-9EC4-302A69A647E7}" dt="2025-03-29T15:54:52.605" v="322"/>
          <ac:graphicFrameMkLst>
            <pc:docMk/>
            <pc:sldMk cId="787090063" sldId="385"/>
            <ac:graphicFrameMk id="4" creationId="{670B957B-52ED-AEA6-41D0-403E8EB80F77}"/>
          </ac:graphicFrameMkLst>
        </pc:graphicFrameChg>
      </pc:sldChg>
      <pc:sldChg chg="addSp delSp modSp add mod">
        <pc:chgData name="Bess Dunlevy" userId="dd4b9a8537dbe9d0" providerId="LiveId" clId="{9629F61E-5233-4B39-9EC4-302A69A647E7}" dt="2025-03-29T15:57:18.366" v="366"/>
        <pc:sldMkLst>
          <pc:docMk/>
          <pc:sldMk cId="2653286907" sldId="386"/>
        </pc:sldMkLst>
        <pc:spChg chg="add mod">
          <ac:chgData name="Bess Dunlevy" userId="dd4b9a8537dbe9d0" providerId="LiveId" clId="{9629F61E-5233-4B39-9EC4-302A69A647E7}" dt="2025-03-29T15:57:07.471" v="363"/>
          <ac:spMkLst>
            <pc:docMk/>
            <pc:sldMk cId="2653286907" sldId="386"/>
            <ac:spMk id="3" creationId="{2A9D3CDD-6286-BD27-6FED-417B4467BF54}"/>
          </ac:spMkLst>
        </pc:spChg>
        <pc:spChg chg="mod">
          <ac:chgData name="Bess Dunlevy" userId="dd4b9a8537dbe9d0" providerId="LiveId" clId="{9629F61E-5233-4B39-9EC4-302A69A647E7}" dt="2025-03-29T15:55:07.168" v="354" actId="20577"/>
          <ac:spMkLst>
            <pc:docMk/>
            <pc:sldMk cId="2653286907" sldId="386"/>
            <ac:spMk id="33" creationId="{0281334B-9360-55BF-83B6-6A22E5FDF086}"/>
          </ac:spMkLst>
        </pc:spChg>
        <pc:graphicFrameChg chg="add mod modGraphic">
          <ac:chgData name="Bess Dunlevy" userId="dd4b9a8537dbe9d0" providerId="LiveId" clId="{9629F61E-5233-4B39-9EC4-302A69A647E7}" dt="2025-03-29T15:57:18.366" v="366"/>
          <ac:graphicFrameMkLst>
            <pc:docMk/>
            <pc:sldMk cId="2653286907" sldId="386"/>
            <ac:graphicFrameMk id="2" creationId="{FE22FB98-3803-1E91-7312-F13D4E678B5B}"/>
          </ac:graphicFrameMkLst>
        </pc:graphicFrameChg>
        <pc:graphicFrameChg chg="del">
          <ac:chgData name="Bess Dunlevy" userId="dd4b9a8537dbe9d0" providerId="LiveId" clId="{9629F61E-5233-4B39-9EC4-302A69A647E7}" dt="2025-03-29T15:55:09.323" v="355" actId="478"/>
          <ac:graphicFrameMkLst>
            <pc:docMk/>
            <pc:sldMk cId="2653286907" sldId="386"/>
            <ac:graphicFrameMk id="4" creationId="{F554BFC9-3BBB-AEF8-3E49-87BD17C193EC}"/>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6E27571-D808-4FBB-8C0A-C0081B300BBE}" type="datetimeFigureOut">
              <a:rPr lang="en-US" smtClean="0"/>
              <a:t>3/29/25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FC2988F-0C57-417B-8E60-D088E562541E}" type="slidenum">
              <a:rPr lang="en-US" smtClean="0"/>
              <a:t>‹#›</a:t>
            </a:fld>
            <a:endParaRPr lang="en-US" dirty="0"/>
          </a:p>
        </p:txBody>
      </p:sp>
    </p:spTree>
    <p:extLst>
      <p:ext uri="{BB962C8B-B14F-4D97-AF65-F5344CB8AC3E}">
        <p14:creationId xmlns:p14="http://schemas.microsoft.com/office/powerpoint/2010/main" val="8751699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8</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20812-7C71-A3A7-0011-268B634D6E5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7B197C7-2114-B570-BC63-F3D3E68B3D3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4E22EA3-4A76-03CF-4240-F8BDA449DF0B}"/>
              </a:ext>
            </a:extLst>
          </p:cNvPr>
          <p:cNvSpPr>
            <a:spLocks noGrp="1"/>
          </p:cNvSpPr>
          <p:nvPr>
            <p:ph type="dt" sz="half" idx="10"/>
          </p:nvPr>
        </p:nvSpPr>
        <p:spPr/>
        <p:txBody>
          <a:bodyPr/>
          <a:lstStyle/>
          <a:p>
            <a:fld id="{02A4FD56-2863-417B-9B78-D4A7CC70CC8D}" type="datetimeFigureOut">
              <a:rPr lang="en-US" smtClean="0"/>
              <a:t>3/29/25</a:t>
            </a:fld>
            <a:endParaRPr lang="en-US" dirty="0"/>
          </a:p>
        </p:txBody>
      </p:sp>
      <p:sp>
        <p:nvSpPr>
          <p:cNvPr id="5" name="Footer Placeholder 4">
            <a:extLst>
              <a:ext uri="{FF2B5EF4-FFF2-40B4-BE49-F238E27FC236}">
                <a16:creationId xmlns:a16="http://schemas.microsoft.com/office/drawing/2014/main" id="{578FB7D4-13BA-9B55-679A-6D030015D81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D751910-C6C0-1F6F-322C-FD0FCCBBF4EF}"/>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38555754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ED24C1-7382-A3DB-626E-97CEDAE4C3D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E9978FF-7F63-9A03-4FD6-4A01FDD41C7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CBEF76F-D19A-BD97-8165-CC21CC6BF6DD}"/>
              </a:ext>
            </a:extLst>
          </p:cNvPr>
          <p:cNvSpPr>
            <a:spLocks noGrp="1"/>
          </p:cNvSpPr>
          <p:nvPr>
            <p:ph type="dt" sz="half" idx="10"/>
          </p:nvPr>
        </p:nvSpPr>
        <p:spPr/>
        <p:txBody>
          <a:bodyPr/>
          <a:lstStyle/>
          <a:p>
            <a:fld id="{02A4FD56-2863-417B-9B78-D4A7CC70CC8D}" type="datetimeFigureOut">
              <a:rPr lang="en-US" smtClean="0"/>
              <a:t>3/29/25</a:t>
            </a:fld>
            <a:endParaRPr lang="en-US" dirty="0"/>
          </a:p>
        </p:txBody>
      </p:sp>
      <p:sp>
        <p:nvSpPr>
          <p:cNvPr id="5" name="Footer Placeholder 4">
            <a:extLst>
              <a:ext uri="{FF2B5EF4-FFF2-40B4-BE49-F238E27FC236}">
                <a16:creationId xmlns:a16="http://schemas.microsoft.com/office/drawing/2014/main" id="{3269A2AD-4CBB-493E-2F23-702C91C3BC3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D9CD7D9-6314-1AEE-1863-695AF090FFA6}"/>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2304218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C018ED0-31CD-1A3F-4141-82DB2E76679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ED2B400-EF3A-0C29-A39B-9D3AFA85884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9A12A8-FFE3-7296-83AC-87B81F279D1A}"/>
              </a:ext>
            </a:extLst>
          </p:cNvPr>
          <p:cNvSpPr>
            <a:spLocks noGrp="1"/>
          </p:cNvSpPr>
          <p:nvPr>
            <p:ph type="dt" sz="half" idx="10"/>
          </p:nvPr>
        </p:nvSpPr>
        <p:spPr/>
        <p:txBody>
          <a:bodyPr/>
          <a:lstStyle/>
          <a:p>
            <a:fld id="{02A4FD56-2863-417B-9B78-D4A7CC70CC8D}" type="datetimeFigureOut">
              <a:rPr lang="en-US" smtClean="0"/>
              <a:t>3/29/25</a:t>
            </a:fld>
            <a:endParaRPr lang="en-US" dirty="0"/>
          </a:p>
        </p:txBody>
      </p:sp>
      <p:sp>
        <p:nvSpPr>
          <p:cNvPr id="5" name="Footer Placeholder 4">
            <a:extLst>
              <a:ext uri="{FF2B5EF4-FFF2-40B4-BE49-F238E27FC236}">
                <a16:creationId xmlns:a16="http://schemas.microsoft.com/office/drawing/2014/main" id="{FB0A9CB9-4AF9-46AA-36BB-5ACB42E3268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B81F243-F8E3-A0DE-8B14-3A004BBF575C}"/>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22025913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035AD1-0D6B-152B-E17F-42C86B335D2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5770E93-A030-28AE-27F0-4BB8371E109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84C650-E7B8-D0DF-752B-86E4DF37487F}"/>
              </a:ext>
            </a:extLst>
          </p:cNvPr>
          <p:cNvSpPr>
            <a:spLocks noGrp="1"/>
          </p:cNvSpPr>
          <p:nvPr>
            <p:ph type="dt" sz="half" idx="10"/>
          </p:nvPr>
        </p:nvSpPr>
        <p:spPr/>
        <p:txBody>
          <a:bodyPr/>
          <a:lstStyle/>
          <a:p>
            <a:fld id="{02A4FD56-2863-417B-9B78-D4A7CC70CC8D}" type="datetimeFigureOut">
              <a:rPr lang="en-US" smtClean="0"/>
              <a:t>3/29/25</a:t>
            </a:fld>
            <a:endParaRPr lang="en-US" dirty="0"/>
          </a:p>
        </p:txBody>
      </p:sp>
      <p:sp>
        <p:nvSpPr>
          <p:cNvPr id="5" name="Footer Placeholder 4">
            <a:extLst>
              <a:ext uri="{FF2B5EF4-FFF2-40B4-BE49-F238E27FC236}">
                <a16:creationId xmlns:a16="http://schemas.microsoft.com/office/drawing/2014/main" id="{4E69D9AE-B856-036D-9053-88ABDE3CEE8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3A185DA-CA17-B5D5-FD34-E509C3A0E0BA}"/>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22910435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AE3C2A-3480-2879-3359-9C42A2EF1B5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2ABF402-11C1-8CA1-479B-9A1267953B7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B15E018-9D96-53A1-B54F-9EDEAE89590D}"/>
              </a:ext>
            </a:extLst>
          </p:cNvPr>
          <p:cNvSpPr>
            <a:spLocks noGrp="1"/>
          </p:cNvSpPr>
          <p:nvPr>
            <p:ph type="dt" sz="half" idx="10"/>
          </p:nvPr>
        </p:nvSpPr>
        <p:spPr/>
        <p:txBody>
          <a:bodyPr/>
          <a:lstStyle/>
          <a:p>
            <a:fld id="{02A4FD56-2863-417B-9B78-D4A7CC70CC8D}" type="datetimeFigureOut">
              <a:rPr lang="en-US" smtClean="0"/>
              <a:t>3/29/25</a:t>
            </a:fld>
            <a:endParaRPr lang="en-US" dirty="0"/>
          </a:p>
        </p:txBody>
      </p:sp>
      <p:sp>
        <p:nvSpPr>
          <p:cNvPr id="5" name="Footer Placeholder 4">
            <a:extLst>
              <a:ext uri="{FF2B5EF4-FFF2-40B4-BE49-F238E27FC236}">
                <a16:creationId xmlns:a16="http://schemas.microsoft.com/office/drawing/2014/main" id="{BDB34C1A-4AA2-09F1-D02B-C651E4C3572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A272E61-F0EA-DAB9-3932-A5AA3A9D96D5}"/>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36191899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62768D-5891-E3A1-B70B-7F01AFCE42E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6DCB48B-8B65-4096-A2AF-9BAB76689FC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A13ED66-2FA9-4C39-6B1F-149D5DBD85A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E15609F-73A4-1EAA-78A0-5284DF16556D}"/>
              </a:ext>
            </a:extLst>
          </p:cNvPr>
          <p:cNvSpPr>
            <a:spLocks noGrp="1"/>
          </p:cNvSpPr>
          <p:nvPr>
            <p:ph type="dt" sz="half" idx="10"/>
          </p:nvPr>
        </p:nvSpPr>
        <p:spPr/>
        <p:txBody>
          <a:bodyPr/>
          <a:lstStyle/>
          <a:p>
            <a:fld id="{02A4FD56-2863-417B-9B78-D4A7CC70CC8D}" type="datetimeFigureOut">
              <a:rPr lang="en-US" smtClean="0"/>
              <a:t>3/29/25</a:t>
            </a:fld>
            <a:endParaRPr lang="en-US" dirty="0"/>
          </a:p>
        </p:txBody>
      </p:sp>
      <p:sp>
        <p:nvSpPr>
          <p:cNvPr id="6" name="Footer Placeholder 5">
            <a:extLst>
              <a:ext uri="{FF2B5EF4-FFF2-40B4-BE49-F238E27FC236}">
                <a16:creationId xmlns:a16="http://schemas.microsoft.com/office/drawing/2014/main" id="{4BF80492-F326-2038-2498-E53043FF5C3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4F626204-60EA-D4EA-7018-619664E991D2}"/>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40973767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9E592F-5199-AF13-8A6D-DB920421096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BD85CAE-9E1D-CCFA-0616-FBBC310D9B5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1232DB9-727C-EA56-35F0-AAEE0837FB5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1362160-CF05-6253-0439-1467C2E948F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13DB43D-69D6-B016-04DE-C4AA4F0948E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4A08581-E5B2-AFF9-1A75-9D02B1281323}"/>
              </a:ext>
            </a:extLst>
          </p:cNvPr>
          <p:cNvSpPr>
            <a:spLocks noGrp="1"/>
          </p:cNvSpPr>
          <p:nvPr>
            <p:ph type="dt" sz="half" idx="10"/>
          </p:nvPr>
        </p:nvSpPr>
        <p:spPr/>
        <p:txBody>
          <a:bodyPr/>
          <a:lstStyle/>
          <a:p>
            <a:fld id="{02A4FD56-2863-417B-9B78-D4A7CC70CC8D}" type="datetimeFigureOut">
              <a:rPr lang="en-US" smtClean="0"/>
              <a:t>3/29/25</a:t>
            </a:fld>
            <a:endParaRPr lang="en-US" dirty="0"/>
          </a:p>
        </p:txBody>
      </p:sp>
      <p:sp>
        <p:nvSpPr>
          <p:cNvPr id="8" name="Footer Placeholder 7">
            <a:extLst>
              <a:ext uri="{FF2B5EF4-FFF2-40B4-BE49-F238E27FC236}">
                <a16:creationId xmlns:a16="http://schemas.microsoft.com/office/drawing/2014/main" id="{CB5A6C79-7638-56AC-0B96-AA2E1ECF4662}"/>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7CE8F235-C270-50FA-B0CE-5F6891865F26}"/>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1173018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6B3D39-7EA1-9995-8D79-447DD42883C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6D847B6-C740-F202-A105-3E2C85F53170}"/>
              </a:ext>
            </a:extLst>
          </p:cNvPr>
          <p:cNvSpPr>
            <a:spLocks noGrp="1"/>
          </p:cNvSpPr>
          <p:nvPr>
            <p:ph type="dt" sz="half" idx="10"/>
          </p:nvPr>
        </p:nvSpPr>
        <p:spPr/>
        <p:txBody>
          <a:bodyPr/>
          <a:lstStyle/>
          <a:p>
            <a:fld id="{02A4FD56-2863-417B-9B78-D4A7CC70CC8D}" type="datetimeFigureOut">
              <a:rPr lang="en-US" smtClean="0"/>
              <a:t>3/29/25</a:t>
            </a:fld>
            <a:endParaRPr lang="en-US" dirty="0"/>
          </a:p>
        </p:txBody>
      </p:sp>
      <p:sp>
        <p:nvSpPr>
          <p:cNvPr id="4" name="Footer Placeholder 3">
            <a:extLst>
              <a:ext uri="{FF2B5EF4-FFF2-40B4-BE49-F238E27FC236}">
                <a16:creationId xmlns:a16="http://schemas.microsoft.com/office/drawing/2014/main" id="{C1DDE017-C284-4DE3-D387-0CF7663962CA}"/>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3E990540-46F3-48E3-CD2C-CC167474498E}"/>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33470545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1ED1B23-3E3A-FAA3-54F1-14009208C918}"/>
              </a:ext>
            </a:extLst>
          </p:cNvPr>
          <p:cNvSpPr>
            <a:spLocks noGrp="1"/>
          </p:cNvSpPr>
          <p:nvPr>
            <p:ph type="dt" sz="half" idx="10"/>
          </p:nvPr>
        </p:nvSpPr>
        <p:spPr/>
        <p:txBody>
          <a:bodyPr/>
          <a:lstStyle/>
          <a:p>
            <a:fld id="{02A4FD56-2863-417B-9B78-D4A7CC70CC8D}" type="datetimeFigureOut">
              <a:rPr lang="en-US" smtClean="0"/>
              <a:t>3/29/25</a:t>
            </a:fld>
            <a:endParaRPr lang="en-US" dirty="0"/>
          </a:p>
        </p:txBody>
      </p:sp>
      <p:sp>
        <p:nvSpPr>
          <p:cNvPr id="3" name="Footer Placeholder 2">
            <a:extLst>
              <a:ext uri="{FF2B5EF4-FFF2-40B4-BE49-F238E27FC236}">
                <a16:creationId xmlns:a16="http://schemas.microsoft.com/office/drawing/2014/main" id="{3A6572AC-E472-8F0D-4B35-71204B4F07D9}"/>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BB84C465-74DB-8217-A6AC-863D32D29B3B}"/>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10886410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4B0DE1-3306-FFE2-2D96-D615E75CF2E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19167A7-D478-C0C9-BAE1-FD8B7E28418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6892359-B0F9-5EAB-9A48-01DECBDCF1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3FD3968-DAEF-0D82-9B32-46364708ABE2}"/>
              </a:ext>
            </a:extLst>
          </p:cNvPr>
          <p:cNvSpPr>
            <a:spLocks noGrp="1"/>
          </p:cNvSpPr>
          <p:nvPr>
            <p:ph type="dt" sz="half" idx="10"/>
          </p:nvPr>
        </p:nvSpPr>
        <p:spPr/>
        <p:txBody>
          <a:bodyPr/>
          <a:lstStyle/>
          <a:p>
            <a:fld id="{02A4FD56-2863-417B-9B78-D4A7CC70CC8D}" type="datetimeFigureOut">
              <a:rPr lang="en-US" smtClean="0"/>
              <a:t>3/29/25</a:t>
            </a:fld>
            <a:endParaRPr lang="en-US" dirty="0"/>
          </a:p>
        </p:txBody>
      </p:sp>
      <p:sp>
        <p:nvSpPr>
          <p:cNvPr id="6" name="Footer Placeholder 5">
            <a:extLst>
              <a:ext uri="{FF2B5EF4-FFF2-40B4-BE49-F238E27FC236}">
                <a16:creationId xmlns:a16="http://schemas.microsoft.com/office/drawing/2014/main" id="{58490367-AFB7-AA6F-21DE-B3F2A4F74D2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CF83673-0F9F-355E-5480-D217D8001866}"/>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42147763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A0BC9-91AA-8E36-A4FC-9AB18FB8568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B6B6399-F616-AAA2-F28C-06C2EA93F29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25BE99CF-7CD6-DA51-550F-2960523F81E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1401065-15D2-08B2-7951-228ECDD95758}"/>
              </a:ext>
            </a:extLst>
          </p:cNvPr>
          <p:cNvSpPr>
            <a:spLocks noGrp="1"/>
          </p:cNvSpPr>
          <p:nvPr>
            <p:ph type="dt" sz="half" idx="10"/>
          </p:nvPr>
        </p:nvSpPr>
        <p:spPr/>
        <p:txBody>
          <a:bodyPr/>
          <a:lstStyle/>
          <a:p>
            <a:fld id="{02A4FD56-2863-417B-9B78-D4A7CC70CC8D}" type="datetimeFigureOut">
              <a:rPr lang="en-US" smtClean="0"/>
              <a:t>3/29/25</a:t>
            </a:fld>
            <a:endParaRPr lang="en-US" dirty="0"/>
          </a:p>
        </p:txBody>
      </p:sp>
      <p:sp>
        <p:nvSpPr>
          <p:cNvPr id="6" name="Footer Placeholder 5">
            <a:extLst>
              <a:ext uri="{FF2B5EF4-FFF2-40B4-BE49-F238E27FC236}">
                <a16:creationId xmlns:a16="http://schemas.microsoft.com/office/drawing/2014/main" id="{2C849551-D786-BB7A-D377-01C5ACEBC150}"/>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6D8CE949-099B-F3F8-FBB8-756C9C37DC1C}"/>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5518567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EBA68AA-C2C5-5892-9782-24F84255083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7F6E457-EDC9-A132-074C-6E1B04FB2E5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BF609C0-D979-0F61-B095-FFF699F31E9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2A4FD56-2863-417B-9B78-D4A7CC70CC8D}" type="datetimeFigureOut">
              <a:rPr lang="en-US" smtClean="0"/>
              <a:t>3/29/25</a:t>
            </a:fld>
            <a:endParaRPr lang="en-US" dirty="0"/>
          </a:p>
        </p:txBody>
      </p:sp>
      <p:sp>
        <p:nvSpPr>
          <p:cNvPr id="5" name="Footer Placeholder 4">
            <a:extLst>
              <a:ext uri="{FF2B5EF4-FFF2-40B4-BE49-F238E27FC236}">
                <a16:creationId xmlns:a16="http://schemas.microsoft.com/office/drawing/2014/main" id="{C68A6459-ADED-9912-C41C-E2E3527ADC9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a:extLst>
              <a:ext uri="{FF2B5EF4-FFF2-40B4-BE49-F238E27FC236}">
                <a16:creationId xmlns:a16="http://schemas.microsoft.com/office/drawing/2014/main" id="{E259C8C9-F461-FEB6-56A3-3AB7A343154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9643E1E-FB8D-4230-BCC4-71E52444610E}" type="slidenum">
              <a:rPr lang="en-US" smtClean="0"/>
              <a:t>‹#›</a:t>
            </a:fld>
            <a:endParaRPr lang="en-US" dirty="0"/>
          </a:p>
        </p:txBody>
      </p:sp>
    </p:spTree>
    <p:extLst>
      <p:ext uri="{BB962C8B-B14F-4D97-AF65-F5344CB8AC3E}">
        <p14:creationId xmlns:p14="http://schemas.microsoft.com/office/powerpoint/2010/main" val="39522429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person walking up a graph&#10;&#10;AI-generated content may be incorrect.">
            <a:extLst>
              <a:ext uri="{FF2B5EF4-FFF2-40B4-BE49-F238E27FC236}">
                <a16:creationId xmlns:a16="http://schemas.microsoft.com/office/drawing/2014/main" id="{4BE78F0A-1BD3-7378-E65F-8F0F7CF44626}"/>
              </a:ext>
            </a:extLst>
          </p:cNvPr>
          <p:cNvPicPr>
            <a:picLocks noChangeAspect="1"/>
          </p:cNvPicPr>
          <p:nvPr/>
        </p:nvPicPr>
        <p:blipFill>
          <a:blip r:embed="rId2">
            <a:alphaModFix amt="48000"/>
            <a:extLst>
              <a:ext uri="{28A0092B-C50C-407E-A947-70E740481C1C}">
                <a14:useLocalDpi xmlns:a14="http://schemas.microsoft.com/office/drawing/2010/main" val="0"/>
              </a:ext>
            </a:extLst>
          </a:blip>
          <a:stretch>
            <a:fillRect/>
          </a:stretch>
        </p:blipFill>
        <p:spPr>
          <a:xfrm>
            <a:off x="2250674" y="-1629"/>
            <a:ext cx="9941326" cy="6859629"/>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202691" y="236530"/>
            <a:ext cx="7384507" cy="1384995"/>
          </a:xfrm>
          <a:prstGeom prst="rect">
            <a:avLst/>
          </a:prstGeom>
          <a:noFill/>
        </p:spPr>
        <p:txBody>
          <a:bodyPr wrap="square" rtlCol="0">
            <a:spAutoFit/>
          </a:bodyPr>
          <a:lstStyle/>
          <a:p>
            <a:r>
              <a:rPr lang="en-US" sz="4200" b="1">
                <a:solidFill>
                  <a:schemeClr val="tx1">
                    <a:lumMod val="65000"/>
                    <a:lumOff val="35000"/>
                  </a:schemeClr>
                </a:solidFill>
                <a:latin typeface="Century Gothic" panose="020B0502020202020204" pitchFamily="34" charset="0"/>
              </a:rPr>
              <a:t>Leadership Development Training Plan Template</a:t>
            </a:r>
            <a:endParaRPr lang="en-US" sz="4200" b="1" dirty="0">
              <a:solidFill>
                <a:schemeClr val="tx1">
                  <a:lumMod val="65000"/>
                  <a:lumOff val="35000"/>
                </a:schemeClr>
              </a:solidFill>
              <a:latin typeface="Century Gothic" panose="020B0502020202020204" pitchFamily="34" charset="0"/>
            </a:endParaRPr>
          </a:p>
        </p:txBody>
      </p:sp>
      <p:sp>
        <p:nvSpPr>
          <p:cNvPr id="2" name="TextBox 4">
            <a:extLst>
              <a:ext uri="{FF2B5EF4-FFF2-40B4-BE49-F238E27FC236}">
                <a16:creationId xmlns:a16="http://schemas.microsoft.com/office/drawing/2014/main" id="{5418676C-B924-DDBE-AB00-D1AF6487A9BD}"/>
              </a:ext>
            </a:extLst>
          </p:cNvPr>
          <p:cNvSpPr txBox="1"/>
          <p:nvPr/>
        </p:nvSpPr>
        <p:spPr>
          <a:xfrm>
            <a:off x="3339752" y="6502661"/>
            <a:ext cx="6097712" cy="276999"/>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rtl="0">
              <a:buNone/>
            </a:pPr>
            <a:r>
              <a:rPr lang="en-US" sz="1200" b="0" i="1" u="none" strike="noStrike" dirty="0">
                <a:solidFill>
                  <a:srgbClr val="001033"/>
                </a:solidFill>
                <a:effectLst/>
                <a:latin typeface="Century Gothic" panose="020B0502020202020204" pitchFamily="34" charset="0"/>
              </a:rPr>
              <a:t>Provided by Smartsheet, Inc.</a:t>
            </a:r>
            <a:endParaRPr lang="en-US" sz="1200" b="0" dirty="0">
              <a:solidFill>
                <a:srgbClr val="001033"/>
              </a:solidFill>
              <a:effectLst/>
              <a:latin typeface="Century Gothic" panose="020B0502020202020204" pitchFamily="34" charset="0"/>
            </a:endParaRPr>
          </a:p>
        </p:txBody>
      </p:sp>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2F16849-6086-E9E8-327D-52C5C896AF4F}"/>
            </a:ext>
          </a:extLst>
        </p:cNvPr>
        <p:cNvGrpSpPr/>
        <p:nvPr/>
      </p:nvGrpSpPr>
      <p:grpSpPr>
        <a:xfrm>
          <a:off x="0" y="0"/>
          <a:ext cx="0" cy="0"/>
          <a:chOff x="0" y="0"/>
          <a:chExt cx="0" cy="0"/>
        </a:xfrm>
      </p:grpSpPr>
      <p:sp useBgFill="1">
        <p:nvSpPr>
          <p:cNvPr id="27" name="Rectangle 26">
            <a:extLst>
              <a:ext uri="{FF2B5EF4-FFF2-40B4-BE49-F238E27FC236}">
                <a16:creationId xmlns:a16="http://schemas.microsoft.com/office/drawing/2014/main" id="{04812C46-200A-4DEB-A05E-3ED6C68C23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6DDE588E-E1C9-28C6-CAA1-21D524DC9FE8}"/>
              </a:ext>
            </a:extLst>
          </p:cNvPr>
          <p:cNvSpPr txBox="1"/>
          <p:nvPr/>
        </p:nvSpPr>
        <p:spPr>
          <a:xfrm>
            <a:off x="7531610" y="365125"/>
            <a:ext cx="3822189" cy="1899912"/>
          </a:xfrm>
          <a:prstGeom prst="rect">
            <a:avLst/>
          </a:prstGeom>
        </p:spPr>
        <p:txBody>
          <a:bodyPr vert="horz" lIns="91440" tIns="45720" rIns="91440" bIns="45720" rtlCol="0" anchor="ctr">
            <a:normAutofit/>
          </a:bodyPr>
          <a:lstStyle/>
          <a:p>
            <a:pPr>
              <a:lnSpc>
                <a:spcPct val="90000"/>
              </a:lnSpc>
              <a:spcBef>
                <a:spcPct val="0"/>
              </a:spcBef>
              <a:spcAft>
                <a:spcPts val="600"/>
              </a:spcAft>
            </a:pPr>
            <a:r>
              <a:rPr lang="en-US" sz="4000" b="1" dirty="0">
                <a:solidFill>
                  <a:schemeClr val="tx1">
                    <a:lumMod val="65000"/>
                    <a:lumOff val="35000"/>
                  </a:schemeClr>
                </a:solidFill>
                <a:latin typeface="Century Gothic" panose="020B0502020202020204" pitchFamily="34" charset="0"/>
                <a:ea typeface="+mj-ea"/>
                <a:cs typeface="+mj-cs"/>
              </a:rPr>
              <a:t>Employee Information</a:t>
            </a:r>
          </a:p>
        </p:txBody>
      </p:sp>
      <p:pic>
        <p:nvPicPr>
          <p:cNvPr id="18" name="Picture 17" descr="A person walking up a graph&#10;&#10;AI-generated content may be incorrect.">
            <a:extLst>
              <a:ext uri="{FF2B5EF4-FFF2-40B4-BE49-F238E27FC236}">
                <a16:creationId xmlns:a16="http://schemas.microsoft.com/office/drawing/2014/main" id="{F766E436-AA03-C61E-399F-3D679E2AD081}"/>
              </a:ext>
            </a:extLst>
          </p:cNvPr>
          <p:cNvPicPr>
            <a:picLocks noChangeAspect="1"/>
          </p:cNvPicPr>
          <p:nvPr/>
        </p:nvPicPr>
        <p:blipFill>
          <a:blip r:embed="rId2">
            <a:extLst>
              <a:ext uri="{28A0092B-C50C-407E-A947-70E740481C1C}">
                <a14:useLocalDpi xmlns:a14="http://schemas.microsoft.com/office/drawing/2010/main" val="0"/>
              </a:ext>
            </a:extLst>
          </a:blip>
          <a:srcRect l="30211" r="1" b="1"/>
          <a:stretch/>
        </p:blipFill>
        <p:spPr>
          <a:xfrm>
            <a:off x="1" y="10"/>
            <a:ext cx="6936390" cy="6857990"/>
          </a:xfrm>
          <a:prstGeom prst="rect">
            <a:avLst/>
          </a:prstGeom>
        </p:spPr>
      </p:pic>
      <p:sp>
        <p:nvSpPr>
          <p:cNvPr id="17" name="TextBox 16">
            <a:extLst>
              <a:ext uri="{FF2B5EF4-FFF2-40B4-BE49-F238E27FC236}">
                <a16:creationId xmlns:a16="http://schemas.microsoft.com/office/drawing/2014/main" id="{F68E10DB-E39A-3014-36C9-BE0F481E9290}"/>
              </a:ext>
            </a:extLst>
          </p:cNvPr>
          <p:cNvSpPr txBox="1"/>
          <p:nvPr/>
        </p:nvSpPr>
        <p:spPr>
          <a:xfrm>
            <a:off x="7531610" y="2434201"/>
            <a:ext cx="3822189" cy="3742762"/>
          </a:xfrm>
          <a:prstGeom prst="rect">
            <a:avLst/>
          </a:prstGeom>
        </p:spPr>
        <p:txBody>
          <a:bodyPr vert="horz" lIns="91440" tIns="45720" rIns="91440" bIns="45720" rtlCol="0">
            <a:normAutofit/>
          </a:bodyPr>
          <a:lstStyle/>
          <a:p>
            <a:pPr>
              <a:lnSpc>
                <a:spcPct val="90000"/>
              </a:lnSpc>
              <a:spcAft>
                <a:spcPts val="600"/>
              </a:spcAft>
            </a:pPr>
            <a:r>
              <a:rPr lang="en-US" sz="1600" b="1" dirty="0">
                <a:solidFill>
                  <a:schemeClr val="tx1">
                    <a:lumMod val="65000"/>
                    <a:lumOff val="35000"/>
                  </a:schemeClr>
                </a:solidFill>
                <a:latin typeface="Century Gothic" panose="020B0502020202020204" pitchFamily="34" charset="0"/>
              </a:rPr>
              <a:t>Employee Name</a:t>
            </a:r>
            <a:r>
              <a:rPr lang="en-US" sz="1600" dirty="0">
                <a:solidFill>
                  <a:schemeClr val="tx1">
                    <a:lumMod val="65000"/>
                    <a:lumOff val="35000"/>
                  </a:schemeClr>
                </a:solidFill>
                <a:latin typeface="Century Gothic" panose="020B0502020202020204" pitchFamily="34" charset="0"/>
              </a:rPr>
              <a:t>: Name</a:t>
            </a:r>
          </a:p>
          <a:p>
            <a:pPr>
              <a:lnSpc>
                <a:spcPct val="90000"/>
              </a:lnSpc>
              <a:spcAft>
                <a:spcPts val="600"/>
              </a:spcAft>
            </a:pPr>
            <a:r>
              <a:rPr lang="en-US" sz="1600" b="1" dirty="0">
                <a:solidFill>
                  <a:schemeClr val="tx1">
                    <a:lumMod val="65000"/>
                    <a:lumOff val="35000"/>
                  </a:schemeClr>
                </a:solidFill>
                <a:latin typeface="Century Gothic" panose="020B0502020202020204" pitchFamily="34" charset="0"/>
              </a:rPr>
              <a:t>Start Date</a:t>
            </a:r>
            <a:r>
              <a:rPr lang="en-US" sz="1600" dirty="0">
                <a:solidFill>
                  <a:schemeClr val="tx1">
                    <a:lumMod val="65000"/>
                    <a:lumOff val="35000"/>
                  </a:schemeClr>
                </a:solidFill>
                <a:latin typeface="Century Gothic" panose="020B0502020202020204" pitchFamily="34" charset="0"/>
              </a:rPr>
              <a:t>: MM/DD/YY</a:t>
            </a:r>
          </a:p>
          <a:p>
            <a:pPr>
              <a:lnSpc>
                <a:spcPct val="90000"/>
              </a:lnSpc>
              <a:spcAft>
                <a:spcPts val="600"/>
              </a:spcAft>
            </a:pPr>
            <a:r>
              <a:rPr lang="en-US" sz="1600" b="1" dirty="0">
                <a:solidFill>
                  <a:schemeClr val="tx1">
                    <a:lumMod val="65000"/>
                    <a:lumOff val="35000"/>
                  </a:schemeClr>
                </a:solidFill>
                <a:latin typeface="Century Gothic" panose="020B0502020202020204" pitchFamily="34" charset="0"/>
              </a:rPr>
              <a:t>Position Title</a:t>
            </a:r>
            <a:r>
              <a:rPr lang="en-US" sz="1600" dirty="0">
                <a:solidFill>
                  <a:schemeClr val="tx1">
                    <a:lumMod val="65000"/>
                    <a:lumOff val="35000"/>
                  </a:schemeClr>
                </a:solidFill>
                <a:latin typeface="Century Gothic" panose="020B0502020202020204" pitchFamily="34" charset="0"/>
              </a:rPr>
              <a:t>: Role</a:t>
            </a:r>
          </a:p>
          <a:p>
            <a:pPr>
              <a:lnSpc>
                <a:spcPct val="90000"/>
              </a:lnSpc>
              <a:spcAft>
                <a:spcPts val="600"/>
              </a:spcAft>
            </a:pPr>
            <a:r>
              <a:rPr lang="en-US" sz="1600" b="1" dirty="0">
                <a:solidFill>
                  <a:schemeClr val="tx1">
                    <a:lumMod val="65000"/>
                    <a:lumOff val="35000"/>
                  </a:schemeClr>
                </a:solidFill>
                <a:latin typeface="Century Gothic" panose="020B0502020202020204" pitchFamily="34" charset="0"/>
              </a:rPr>
              <a:t>Department</a:t>
            </a:r>
            <a:r>
              <a:rPr lang="en-US" sz="1600" dirty="0">
                <a:solidFill>
                  <a:schemeClr val="tx1">
                    <a:lumMod val="65000"/>
                    <a:lumOff val="35000"/>
                  </a:schemeClr>
                </a:solidFill>
                <a:latin typeface="Century Gothic" panose="020B0502020202020204" pitchFamily="34" charset="0"/>
              </a:rPr>
              <a:t>: Name</a:t>
            </a:r>
          </a:p>
          <a:p>
            <a:pPr>
              <a:lnSpc>
                <a:spcPct val="90000"/>
              </a:lnSpc>
              <a:spcAft>
                <a:spcPts val="600"/>
              </a:spcAft>
            </a:pPr>
            <a:r>
              <a:rPr lang="en-US" sz="1600" b="1" dirty="0">
                <a:solidFill>
                  <a:schemeClr val="tx1">
                    <a:lumMod val="65000"/>
                    <a:lumOff val="35000"/>
                  </a:schemeClr>
                </a:solidFill>
                <a:latin typeface="Century Gothic" panose="020B0502020202020204" pitchFamily="34" charset="0"/>
              </a:rPr>
              <a:t>Manager / Supervisor</a:t>
            </a:r>
            <a:r>
              <a:rPr lang="en-US" sz="1600" dirty="0">
                <a:solidFill>
                  <a:schemeClr val="tx1">
                    <a:lumMod val="65000"/>
                    <a:lumOff val="35000"/>
                  </a:schemeClr>
                </a:solidFill>
                <a:latin typeface="Century Gothic" panose="020B0502020202020204" pitchFamily="34" charset="0"/>
              </a:rPr>
              <a:t>: Name</a:t>
            </a:r>
          </a:p>
          <a:p>
            <a:pPr>
              <a:lnSpc>
                <a:spcPct val="90000"/>
              </a:lnSpc>
              <a:spcAft>
                <a:spcPts val="600"/>
              </a:spcAft>
            </a:pPr>
            <a:endParaRPr lang="en-US" sz="1600" dirty="0">
              <a:solidFill>
                <a:schemeClr val="tx1">
                  <a:lumMod val="65000"/>
                  <a:lumOff val="35000"/>
                </a:schemeClr>
              </a:solidFill>
              <a:latin typeface="Century Gothic" panose="020B0502020202020204" pitchFamily="34" charset="0"/>
            </a:endParaRPr>
          </a:p>
          <a:p>
            <a:pPr>
              <a:lnSpc>
                <a:spcPct val="90000"/>
              </a:lnSpc>
              <a:spcAft>
                <a:spcPts val="600"/>
              </a:spcAft>
            </a:pPr>
            <a:r>
              <a:rPr lang="en-US" sz="1600" b="1" dirty="0">
                <a:solidFill>
                  <a:schemeClr val="tx1">
                    <a:lumMod val="65000"/>
                    <a:lumOff val="35000"/>
                  </a:schemeClr>
                </a:solidFill>
                <a:latin typeface="Century Gothic" panose="020B0502020202020204" pitchFamily="34" charset="0"/>
              </a:rPr>
              <a:t>Current Leadership Level</a:t>
            </a:r>
            <a:r>
              <a:rPr lang="en-US" sz="1600" dirty="0">
                <a:solidFill>
                  <a:schemeClr val="tx1">
                    <a:lumMod val="65000"/>
                    <a:lumOff val="35000"/>
                  </a:schemeClr>
                </a:solidFill>
                <a:latin typeface="Century Gothic" panose="020B0502020202020204" pitchFamily="34" charset="0"/>
              </a:rPr>
              <a:t>: Description</a:t>
            </a:r>
          </a:p>
          <a:p>
            <a:pPr>
              <a:lnSpc>
                <a:spcPct val="90000"/>
              </a:lnSpc>
              <a:spcAft>
                <a:spcPts val="600"/>
              </a:spcAft>
            </a:pPr>
            <a:r>
              <a:rPr lang="en-US" sz="1600" b="1" dirty="0">
                <a:solidFill>
                  <a:schemeClr val="tx1">
                    <a:lumMod val="65000"/>
                    <a:lumOff val="35000"/>
                  </a:schemeClr>
                </a:solidFill>
                <a:latin typeface="Century Gothic" panose="020B0502020202020204" pitchFamily="34" charset="0"/>
              </a:rPr>
              <a:t>Target Leadership Level</a:t>
            </a:r>
            <a:r>
              <a:rPr lang="en-US" sz="1600" dirty="0">
                <a:solidFill>
                  <a:schemeClr val="tx1">
                    <a:lumMod val="65000"/>
                    <a:lumOff val="35000"/>
                  </a:schemeClr>
                </a:solidFill>
                <a:latin typeface="Century Gothic" panose="020B0502020202020204" pitchFamily="34" charset="0"/>
              </a:rPr>
              <a:t>: Description</a:t>
            </a:r>
          </a:p>
          <a:p>
            <a:pPr>
              <a:lnSpc>
                <a:spcPct val="90000"/>
              </a:lnSpc>
              <a:spcAft>
                <a:spcPts val="600"/>
              </a:spcAft>
            </a:pPr>
            <a:r>
              <a:rPr lang="en-US" sz="1600" b="1" dirty="0">
                <a:solidFill>
                  <a:schemeClr val="tx1">
                    <a:lumMod val="65000"/>
                    <a:lumOff val="35000"/>
                  </a:schemeClr>
                </a:solidFill>
                <a:latin typeface="Century Gothic" panose="020B0502020202020204" pitchFamily="34" charset="0"/>
              </a:rPr>
              <a:t>Training Completion Goal</a:t>
            </a:r>
            <a:r>
              <a:rPr lang="en-US" sz="1600" dirty="0">
                <a:solidFill>
                  <a:schemeClr val="tx1">
                    <a:lumMod val="65000"/>
                    <a:lumOff val="35000"/>
                  </a:schemeClr>
                </a:solidFill>
                <a:latin typeface="Century Gothic" panose="020B0502020202020204" pitchFamily="34" charset="0"/>
              </a:rPr>
              <a:t>: MM/DD/YY</a:t>
            </a:r>
          </a:p>
          <a:p>
            <a:pPr>
              <a:lnSpc>
                <a:spcPct val="90000"/>
              </a:lnSpc>
              <a:spcAft>
                <a:spcPts val="600"/>
              </a:spcAft>
            </a:pPr>
            <a:endParaRPr lang="en-US" sz="1600" dirty="0">
              <a:solidFill>
                <a:schemeClr val="tx1">
                  <a:lumMod val="65000"/>
                  <a:lumOff val="35000"/>
                </a:schemeClr>
              </a:solidFill>
              <a:latin typeface="Century Gothic" panose="020B0502020202020204" pitchFamily="34" charset="0"/>
            </a:endParaRPr>
          </a:p>
          <a:p>
            <a:pPr>
              <a:lnSpc>
                <a:spcPct val="90000"/>
              </a:lnSpc>
              <a:spcAft>
                <a:spcPts val="600"/>
              </a:spcAft>
            </a:pPr>
            <a:r>
              <a:rPr lang="en-US" sz="1600" b="1" dirty="0">
                <a:solidFill>
                  <a:schemeClr val="tx1">
                    <a:lumMod val="65000"/>
                    <a:lumOff val="35000"/>
                  </a:schemeClr>
                </a:solidFill>
                <a:latin typeface="Century Gothic" panose="020B0502020202020204" pitchFamily="34" charset="0"/>
              </a:rPr>
              <a:t>Last Revised</a:t>
            </a:r>
            <a:r>
              <a:rPr lang="en-US" sz="1600" dirty="0">
                <a:solidFill>
                  <a:schemeClr val="tx1">
                    <a:lumMod val="65000"/>
                    <a:lumOff val="35000"/>
                  </a:schemeClr>
                </a:solidFill>
                <a:latin typeface="Century Gothic" panose="020B0502020202020204" pitchFamily="34" charset="0"/>
              </a:rPr>
              <a:t>: MM/DD/YY</a:t>
            </a:r>
          </a:p>
        </p:txBody>
      </p:sp>
    </p:spTree>
    <p:extLst>
      <p:ext uri="{BB962C8B-B14F-4D97-AF65-F5344CB8AC3E}">
        <p14:creationId xmlns:p14="http://schemas.microsoft.com/office/powerpoint/2010/main" val="15299906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D3B4CC-C730-B732-61F8-11C0643AFA59}"/>
            </a:ext>
          </a:extLst>
        </p:cNvPr>
        <p:cNvGrpSpPr/>
        <p:nvPr/>
      </p:nvGrpSpPr>
      <p:grpSpPr>
        <a:xfrm>
          <a:off x="0" y="0"/>
          <a:ext cx="0" cy="0"/>
          <a:chOff x="0" y="0"/>
          <a:chExt cx="0" cy="0"/>
        </a:xfrm>
      </p:grpSpPr>
      <p:sp>
        <p:nvSpPr>
          <p:cNvPr id="33" name="TextBox 32">
            <a:extLst>
              <a:ext uri="{FF2B5EF4-FFF2-40B4-BE49-F238E27FC236}">
                <a16:creationId xmlns:a16="http://schemas.microsoft.com/office/drawing/2014/main" id="{684BDEBC-2C89-864A-449E-11A84F487D39}"/>
              </a:ext>
            </a:extLst>
          </p:cNvPr>
          <p:cNvSpPr txBox="1"/>
          <p:nvPr/>
        </p:nvSpPr>
        <p:spPr>
          <a:xfrm>
            <a:off x="202691" y="125912"/>
            <a:ext cx="7384507" cy="523220"/>
          </a:xfrm>
          <a:prstGeom prst="rect">
            <a:avLst/>
          </a:prstGeom>
          <a:noFill/>
        </p:spPr>
        <p:txBody>
          <a:bodyPr wrap="square" rtlCol="0">
            <a:spAutoFit/>
          </a:bodyPr>
          <a:lstStyle/>
          <a:p>
            <a:r>
              <a:rPr lang="en-US" sz="2800" b="1" dirty="0">
                <a:solidFill>
                  <a:schemeClr val="accent1"/>
                </a:solidFill>
                <a:latin typeface="Century Gothic" panose="020B0502020202020204" pitchFamily="34" charset="0"/>
              </a:rPr>
              <a:t>Leadership Training Phases</a:t>
            </a:r>
          </a:p>
        </p:txBody>
      </p:sp>
      <p:graphicFrame>
        <p:nvGraphicFramePr>
          <p:cNvPr id="2" name="Table 1">
            <a:extLst>
              <a:ext uri="{FF2B5EF4-FFF2-40B4-BE49-F238E27FC236}">
                <a16:creationId xmlns:a16="http://schemas.microsoft.com/office/drawing/2014/main" id="{6FDF399B-2A76-7805-9015-A986A6185BCD}"/>
              </a:ext>
            </a:extLst>
          </p:cNvPr>
          <p:cNvGraphicFramePr>
            <a:graphicFrameLocks noGrp="1"/>
          </p:cNvGraphicFramePr>
          <p:nvPr>
            <p:extLst>
              <p:ext uri="{D42A27DB-BD31-4B8C-83A1-F6EECF244321}">
                <p14:modId xmlns:p14="http://schemas.microsoft.com/office/powerpoint/2010/main" val="2234317564"/>
              </p:ext>
            </p:extLst>
          </p:nvPr>
        </p:nvGraphicFramePr>
        <p:xfrm>
          <a:off x="317369" y="791851"/>
          <a:ext cx="11557262" cy="5476564"/>
        </p:xfrm>
        <a:graphic>
          <a:graphicData uri="http://schemas.openxmlformats.org/drawingml/2006/table">
            <a:tbl>
              <a:tblPr firstRow="1" firstCol="1" bandRow="1"/>
              <a:tblGrid>
                <a:gridCol w="1926024">
                  <a:extLst>
                    <a:ext uri="{9D8B030D-6E8A-4147-A177-3AD203B41FA5}">
                      <a16:colId xmlns:a16="http://schemas.microsoft.com/office/drawing/2014/main" val="1229896386"/>
                    </a:ext>
                  </a:extLst>
                </a:gridCol>
                <a:gridCol w="1926024">
                  <a:extLst>
                    <a:ext uri="{9D8B030D-6E8A-4147-A177-3AD203B41FA5}">
                      <a16:colId xmlns:a16="http://schemas.microsoft.com/office/drawing/2014/main" val="3897718180"/>
                    </a:ext>
                  </a:extLst>
                </a:gridCol>
                <a:gridCol w="1926024">
                  <a:extLst>
                    <a:ext uri="{9D8B030D-6E8A-4147-A177-3AD203B41FA5}">
                      <a16:colId xmlns:a16="http://schemas.microsoft.com/office/drawing/2014/main" val="158215765"/>
                    </a:ext>
                  </a:extLst>
                </a:gridCol>
                <a:gridCol w="1926024">
                  <a:extLst>
                    <a:ext uri="{9D8B030D-6E8A-4147-A177-3AD203B41FA5}">
                      <a16:colId xmlns:a16="http://schemas.microsoft.com/office/drawing/2014/main" val="259698498"/>
                    </a:ext>
                  </a:extLst>
                </a:gridCol>
                <a:gridCol w="1926024">
                  <a:extLst>
                    <a:ext uri="{9D8B030D-6E8A-4147-A177-3AD203B41FA5}">
                      <a16:colId xmlns:a16="http://schemas.microsoft.com/office/drawing/2014/main" val="443794272"/>
                    </a:ext>
                  </a:extLst>
                </a:gridCol>
                <a:gridCol w="1927142">
                  <a:extLst>
                    <a:ext uri="{9D8B030D-6E8A-4147-A177-3AD203B41FA5}">
                      <a16:colId xmlns:a16="http://schemas.microsoft.com/office/drawing/2014/main" val="3872212766"/>
                    </a:ext>
                  </a:extLst>
                </a:gridCol>
              </a:tblGrid>
              <a:tr h="914400">
                <a:tc>
                  <a:txBody>
                    <a:bodyPr/>
                    <a:lstStyle/>
                    <a:p>
                      <a:pPr marL="0" marR="0">
                        <a:lnSpc>
                          <a:spcPct val="115000"/>
                        </a:lnSpc>
                        <a:spcAft>
                          <a:spcPts val="800"/>
                        </a:spcAft>
                        <a:buNone/>
                      </a:pPr>
                      <a:r>
                        <a:rPr lang="en-US" sz="1400" kern="100" dirty="0">
                          <a:solidFill>
                            <a:srgbClr val="FFFFFF"/>
                          </a:solidFill>
                          <a:effectLst/>
                          <a:latin typeface="Century Gothic" panose="020B0502020202020204" pitchFamily="34" charset="0"/>
                          <a:ea typeface="Calibri" panose="020F0502020204030204" pitchFamily="34" charset="0"/>
                          <a:cs typeface="Times New Roman" panose="02020603050405020304" pitchFamily="18" charset="0"/>
                        </a:rPr>
                        <a:t>Training Phase</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33BDBA"/>
                    </a:solidFill>
                  </a:tcPr>
                </a:tc>
                <a:tc>
                  <a:txBody>
                    <a:bodyPr/>
                    <a:lstStyle/>
                    <a:p>
                      <a:pPr marL="0" marR="0">
                        <a:lnSpc>
                          <a:spcPct val="115000"/>
                        </a:lnSpc>
                        <a:spcAft>
                          <a:spcPts val="800"/>
                        </a:spcAft>
                        <a:buNone/>
                      </a:pPr>
                      <a:r>
                        <a:rPr lang="en-US" sz="1400" kern="100" dirty="0">
                          <a:solidFill>
                            <a:srgbClr val="FFFFFF"/>
                          </a:solidFill>
                          <a:effectLst/>
                          <a:latin typeface="Century Gothic" panose="020B0502020202020204" pitchFamily="34" charset="0"/>
                          <a:ea typeface="Calibri" panose="020F0502020204030204" pitchFamily="34" charset="0"/>
                          <a:cs typeface="Times New Roman" panose="02020603050405020304" pitchFamily="18" charset="0"/>
                        </a:rPr>
                        <a:t>Leadership Skills Focus</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33BDBA"/>
                    </a:solidFill>
                  </a:tcPr>
                </a:tc>
                <a:tc>
                  <a:txBody>
                    <a:bodyPr/>
                    <a:lstStyle/>
                    <a:p>
                      <a:pPr marL="0" marR="0">
                        <a:lnSpc>
                          <a:spcPct val="115000"/>
                        </a:lnSpc>
                        <a:spcAft>
                          <a:spcPts val="800"/>
                        </a:spcAft>
                        <a:buNone/>
                      </a:pPr>
                      <a:r>
                        <a:rPr lang="en-US" sz="1400" kern="100" dirty="0">
                          <a:solidFill>
                            <a:srgbClr val="FFFFFF"/>
                          </a:solidFill>
                          <a:effectLst/>
                          <a:latin typeface="Century Gothic" panose="020B0502020202020204" pitchFamily="34" charset="0"/>
                          <a:ea typeface="Calibri" panose="020F0502020204030204" pitchFamily="34" charset="0"/>
                          <a:cs typeface="Times New Roman" panose="02020603050405020304" pitchFamily="18" charset="0"/>
                        </a:rPr>
                        <a:t>Training Method</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33BDBA"/>
                    </a:solidFill>
                  </a:tcPr>
                </a:tc>
                <a:tc>
                  <a:txBody>
                    <a:bodyPr/>
                    <a:lstStyle/>
                    <a:p>
                      <a:pPr marL="0" marR="0">
                        <a:lnSpc>
                          <a:spcPct val="115000"/>
                        </a:lnSpc>
                        <a:spcAft>
                          <a:spcPts val="800"/>
                        </a:spcAft>
                        <a:buNone/>
                      </a:pPr>
                      <a:r>
                        <a:rPr lang="en-US" sz="1400" kern="100" dirty="0">
                          <a:solidFill>
                            <a:srgbClr val="FFFFFF"/>
                          </a:solidFill>
                          <a:effectLst/>
                          <a:latin typeface="Century Gothic" panose="020B0502020202020204" pitchFamily="34" charset="0"/>
                          <a:ea typeface="Calibri" panose="020F0502020204030204" pitchFamily="34" charset="0"/>
                          <a:cs typeface="Times New Roman" panose="02020603050405020304" pitchFamily="18" charset="0"/>
                        </a:rPr>
                        <a:t>Trainer / Mentor</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33BDBA"/>
                    </a:solidFill>
                  </a:tcPr>
                </a:tc>
                <a:tc>
                  <a:txBody>
                    <a:bodyPr/>
                    <a:lstStyle/>
                    <a:p>
                      <a:pPr marL="0" marR="0" algn="ctr">
                        <a:lnSpc>
                          <a:spcPct val="115000"/>
                        </a:lnSpc>
                        <a:spcAft>
                          <a:spcPts val="800"/>
                        </a:spcAft>
                        <a:buNone/>
                      </a:pPr>
                      <a:r>
                        <a:rPr lang="en-US" sz="1400" kern="100" dirty="0">
                          <a:solidFill>
                            <a:srgbClr val="FFFFFF"/>
                          </a:solidFill>
                          <a:effectLst/>
                          <a:latin typeface="Century Gothic" panose="020B0502020202020204" pitchFamily="34" charset="0"/>
                          <a:ea typeface="Calibri" panose="020F0502020204030204" pitchFamily="34" charset="0"/>
                          <a:cs typeface="Times New Roman" panose="02020603050405020304" pitchFamily="18" charset="0"/>
                        </a:rPr>
                        <a:t>Completion Date</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33BDBA"/>
                    </a:solidFill>
                  </a:tcPr>
                </a:tc>
                <a:tc>
                  <a:txBody>
                    <a:bodyPr/>
                    <a:lstStyle/>
                    <a:p>
                      <a:pPr marL="0" marR="0" algn="ctr">
                        <a:lnSpc>
                          <a:spcPct val="115000"/>
                        </a:lnSpc>
                        <a:spcAft>
                          <a:spcPts val="800"/>
                        </a:spcAft>
                        <a:buNone/>
                      </a:pPr>
                      <a:r>
                        <a:rPr lang="en-US" sz="1400" kern="100" dirty="0">
                          <a:solidFill>
                            <a:srgbClr val="FFFFFF"/>
                          </a:solidFill>
                          <a:effectLst/>
                          <a:latin typeface="Century Gothic" panose="020B0502020202020204" pitchFamily="34" charset="0"/>
                          <a:ea typeface="Calibri" panose="020F0502020204030204" pitchFamily="34" charset="0"/>
                          <a:cs typeface="Times New Roman" panose="02020603050405020304" pitchFamily="18" charset="0"/>
                        </a:rPr>
                        <a:t>Status</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33BDBA"/>
                    </a:solidFill>
                  </a:tcPr>
                </a:tc>
                <a:extLst>
                  <a:ext uri="{0D108BD9-81ED-4DB2-BD59-A6C34878D82A}">
                    <a16:rowId xmlns:a16="http://schemas.microsoft.com/office/drawing/2014/main" val="2638665466"/>
                  </a:ext>
                </a:extLst>
              </a:tr>
              <a:tr h="1140541">
                <a:tc>
                  <a:txBody>
                    <a:bodyPr/>
                    <a:lstStyle/>
                    <a:p>
                      <a:pPr marL="0" marR="0">
                        <a:lnSpc>
                          <a:spcPct val="115000"/>
                        </a:lnSpc>
                        <a:spcAft>
                          <a:spcPts val="800"/>
                        </a:spcAft>
                        <a:buNone/>
                      </a:pPr>
                      <a:r>
                        <a:rPr lang="en-US" sz="1400" kern="1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r>
                        <a:rPr lang="en-US" sz="1400" kern="1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r>
                        <a:rPr lang="en-US" sz="1400" kern="1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r>
                        <a:rPr lang="en-US" sz="1400"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15000"/>
                        </a:lnSpc>
                        <a:spcAft>
                          <a:spcPts val="800"/>
                        </a:spcAft>
                        <a:buNone/>
                      </a:pPr>
                      <a:r>
                        <a:rPr lang="en-US" sz="1400"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MM/DD/YY</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15000"/>
                        </a:lnSpc>
                        <a:spcAft>
                          <a:spcPts val="800"/>
                        </a:spcAft>
                        <a:buNone/>
                      </a:pPr>
                      <a:r>
                        <a:rPr lang="en-US" sz="1400" kern="1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630818884"/>
                  </a:ext>
                </a:extLst>
              </a:tr>
              <a:tr h="1140541">
                <a:tc>
                  <a:txBody>
                    <a:bodyPr/>
                    <a:lstStyle/>
                    <a:p>
                      <a:pPr marL="0" marR="0">
                        <a:lnSpc>
                          <a:spcPct val="115000"/>
                        </a:lnSpc>
                        <a:spcAft>
                          <a:spcPts val="800"/>
                        </a:spcAft>
                        <a:buNone/>
                      </a:pPr>
                      <a:r>
                        <a:rPr lang="en-US" sz="1400"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r>
                        <a:rPr lang="en-US" sz="1400"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r>
                        <a:rPr lang="en-US" sz="1400"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r>
                        <a:rPr lang="en-US" sz="1400" kern="1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15000"/>
                        </a:lnSpc>
                        <a:spcAft>
                          <a:spcPts val="800"/>
                        </a:spcAft>
                        <a:buNone/>
                      </a:pPr>
                      <a:r>
                        <a:rPr lang="en-US" sz="1400"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15000"/>
                        </a:lnSpc>
                        <a:spcAft>
                          <a:spcPts val="800"/>
                        </a:spcAft>
                        <a:buNone/>
                      </a:pPr>
                      <a:r>
                        <a:rPr lang="en-US" sz="1400" kern="1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639731406"/>
                  </a:ext>
                </a:extLst>
              </a:tr>
              <a:tr h="1140541">
                <a:tc>
                  <a:txBody>
                    <a:bodyPr/>
                    <a:lstStyle/>
                    <a:p>
                      <a:pPr marL="0" marR="0">
                        <a:lnSpc>
                          <a:spcPct val="115000"/>
                        </a:lnSpc>
                        <a:spcAft>
                          <a:spcPts val="800"/>
                        </a:spcAft>
                        <a:buNone/>
                      </a:pPr>
                      <a:r>
                        <a:rPr lang="en-US" sz="1400"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r>
                        <a:rPr lang="en-US" sz="1400"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r>
                        <a:rPr lang="en-US" sz="1400"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r>
                        <a:rPr lang="en-US" sz="1400"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15000"/>
                        </a:lnSpc>
                        <a:spcAft>
                          <a:spcPts val="800"/>
                        </a:spcAft>
                        <a:buNone/>
                      </a:pPr>
                      <a:r>
                        <a:rPr lang="en-US" sz="1400" kern="1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15000"/>
                        </a:lnSpc>
                        <a:spcAft>
                          <a:spcPts val="800"/>
                        </a:spcAft>
                        <a:buNone/>
                      </a:pPr>
                      <a:r>
                        <a:rPr lang="en-US" sz="1400" kern="1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029427242"/>
                  </a:ext>
                </a:extLst>
              </a:tr>
              <a:tr h="1140541">
                <a:tc>
                  <a:txBody>
                    <a:bodyPr/>
                    <a:lstStyle/>
                    <a:p>
                      <a:pPr marL="0" marR="0">
                        <a:lnSpc>
                          <a:spcPct val="115000"/>
                        </a:lnSpc>
                        <a:spcAft>
                          <a:spcPts val="800"/>
                        </a:spcAft>
                        <a:buNone/>
                      </a:pPr>
                      <a:r>
                        <a:rPr lang="en-US" sz="1400"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r>
                        <a:rPr lang="en-US" sz="1400"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r>
                        <a:rPr lang="en-US" sz="1400"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r>
                        <a:rPr lang="en-US" sz="1400"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15000"/>
                        </a:lnSpc>
                        <a:spcAft>
                          <a:spcPts val="800"/>
                        </a:spcAft>
                        <a:buNone/>
                      </a:pPr>
                      <a:r>
                        <a:rPr lang="en-US" sz="1400" kern="1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15000"/>
                        </a:lnSpc>
                        <a:spcAft>
                          <a:spcPts val="800"/>
                        </a:spcAft>
                        <a:buNone/>
                      </a:pPr>
                      <a:r>
                        <a:rPr lang="en-US" sz="1400" kern="1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374211455"/>
                  </a:ext>
                </a:extLst>
              </a:tr>
            </a:tbl>
          </a:graphicData>
        </a:graphic>
      </p:graphicFrame>
    </p:spTree>
    <p:extLst>
      <p:ext uri="{BB962C8B-B14F-4D97-AF65-F5344CB8AC3E}">
        <p14:creationId xmlns:p14="http://schemas.microsoft.com/office/powerpoint/2010/main" val="16748076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FB7EFB-2868-92D3-D332-814E86F574C3}"/>
            </a:ext>
          </a:extLst>
        </p:cNvPr>
        <p:cNvGrpSpPr/>
        <p:nvPr/>
      </p:nvGrpSpPr>
      <p:grpSpPr>
        <a:xfrm>
          <a:off x="0" y="0"/>
          <a:ext cx="0" cy="0"/>
          <a:chOff x="0" y="0"/>
          <a:chExt cx="0" cy="0"/>
        </a:xfrm>
      </p:grpSpPr>
      <p:sp>
        <p:nvSpPr>
          <p:cNvPr id="33" name="TextBox 32">
            <a:extLst>
              <a:ext uri="{FF2B5EF4-FFF2-40B4-BE49-F238E27FC236}">
                <a16:creationId xmlns:a16="http://schemas.microsoft.com/office/drawing/2014/main" id="{67F433B0-BAC5-68D4-7CF4-32890F9FC6CD}"/>
              </a:ext>
            </a:extLst>
          </p:cNvPr>
          <p:cNvSpPr txBox="1"/>
          <p:nvPr/>
        </p:nvSpPr>
        <p:spPr>
          <a:xfrm>
            <a:off x="202691" y="125912"/>
            <a:ext cx="7384507" cy="523220"/>
          </a:xfrm>
          <a:prstGeom prst="rect">
            <a:avLst/>
          </a:prstGeom>
          <a:noFill/>
        </p:spPr>
        <p:txBody>
          <a:bodyPr wrap="square" rtlCol="0">
            <a:spAutoFit/>
          </a:bodyPr>
          <a:lstStyle/>
          <a:p>
            <a:r>
              <a:rPr lang="en-US" sz="2800" b="1" dirty="0">
                <a:solidFill>
                  <a:schemeClr val="accent1"/>
                </a:solidFill>
                <a:latin typeface="Century Gothic" panose="020B0502020202020204" pitchFamily="34" charset="0"/>
              </a:rPr>
              <a:t>Leadership Training Activities &amp; Sessions</a:t>
            </a:r>
          </a:p>
        </p:txBody>
      </p:sp>
      <p:graphicFrame>
        <p:nvGraphicFramePr>
          <p:cNvPr id="3" name="Table 2">
            <a:extLst>
              <a:ext uri="{FF2B5EF4-FFF2-40B4-BE49-F238E27FC236}">
                <a16:creationId xmlns:a16="http://schemas.microsoft.com/office/drawing/2014/main" id="{651D799E-FADA-D172-BEC8-31BF7362885C}"/>
              </a:ext>
            </a:extLst>
          </p:cNvPr>
          <p:cNvGraphicFramePr>
            <a:graphicFrameLocks noGrp="1"/>
          </p:cNvGraphicFramePr>
          <p:nvPr>
            <p:extLst>
              <p:ext uri="{D42A27DB-BD31-4B8C-83A1-F6EECF244321}">
                <p14:modId xmlns:p14="http://schemas.microsoft.com/office/powerpoint/2010/main" val="1523649564"/>
              </p:ext>
            </p:extLst>
          </p:nvPr>
        </p:nvGraphicFramePr>
        <p:xfrm>
          <a:off x="339365" y="838986"/>
          <a:ext cx="11632674" cy="5123757"/>
        </p:xfrm>
        <a:graphic>
          <a:graphicData uri="http://schemas.openxmlformats.org/drawingml/2006/table">
            <a:tbl>
              <a:tblPr firstRow="1" firstCol="1" bandRow="1"/>
              <a:tblGrid>
                <a:gridCol w="2423239">
                  <a:extLst>
                    <a:ext uri="{9D8B030D-6E8A-4147-A177-3AD203B41FA5}">
                      <a16:colId xmlns:a16="http://schemas.microsoft.com/office/drawing/2014/main" val="4087967204"/>
                    </a:ext>
                  </a:extLst>
                </a:gridCol>
                <a:gridCol w="2530064">
                  <a:extLst>
                    <a:ext uri="{9D8B030D-6E8A-4147-A177-3AD203B41FA5}">
                      <a16:colId xmlns:a16="http://schemas.microsoft.com/office/drawing/2014/main" val="1594692052"/>
                    </a:ext>
                  </a:extLst>
                </a:gridCol>
                <a:gridCol w="2833673">
                  <a:extLst>
                    <a:ext uri="{9D8B030D-6E8A-4147-A177-3AD203B41FA5}">
                      <a16:colId xmlns:a16="http://schemas.microsoft.com/office/drawing/2014/main" val="1139038727"/>
                    </a:ext>
                  </a:extLst>
                </a:gridCol>
                <a:gridCol w="1922849">
                  <a:extLst>
                    <a:ext uri="{9D8B030D-6E8A-4147-A177-3AD203B41FA5}">
                      <a16:colId xmlns:a16="http://schemas.microsoft.com/office/drawing/2014/main" val="2750481616"/>
                    </a:ext>
                  </a:extLst>
                </a:gridCol>
                <a:gridCol w="1922849">
                  <a:extLst>
                    <a:ext uri="{9D8B030D-6E8A-4147-A177-3AD203B41FA5}">
                      <a16:colId xmlns:a16="http://schemas.microsoft.com/office/drawing/2014/main" val="3955576780"/>
                    </a:ext>
                  </a:extLst>
                </a:gridCol>
              </a:tblGrid>
              <a:tr h="914400">
                <a:tc>
                  <a:txBody>
                    <a:bodyPr/>
                    <a:lstStyle/>
                    <a:p>
                      <a:pPr marL="0" marR="0">
                        <a:lnSpc>
                          <a:spcPct val="115000"/>
                        </a:lnSpc>
                        <a:spcAft>
                          <a:spcPts val="800"/>
                        </a:spcAft>
                        <a:buNone/>
                      </a:pPr>
                      <a:r>
                        <a:rPr lang="en-US" sz="1400" kern="100" dirty="0">
                          <a:solidFill>
                            <a:srgbClr val="FFFFFF"/>
                          </a:solidFill>
                          <a:effectLst/>
                          <a:latin typeface="Century Gothic" panose="020B0502020202020204" pitchFamily="34" charset="0"/>
                          <a:ea typeface="Calibri" panose="020F0502020204030204" pitchFamily="34" charset="0"/>
                          <a:cs typeface="Times New Roman" panose="02020603050405020304" pitchFamily="18" charset="0"/>
                        </a:rPr>
                        <a:t>Training Title</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33BDBA"/>
                    </a:solidFill>
                  </a:tcPr>
                </a:tc>
                <a:tc>
                  <a:txBody>
                    <a:bodyPr/>
                    <a:lstStyle/>
                    <a:p>
                      <a:pPr marL="0" marR="0">
                        <a:lnSpc>
                          <a:spcPct val="115000"/>
                        </a:lnSpc>
                        <a:spcAft>
                          <a:spcPts val="800"/>
                        </a:spcAft>
                        <a:buNone/>
                      </a:pPr>
                      <a:r>
                        <a:rPr lang="en-US" sz="1400" kern="100" dirty="0">
                          <a:solidFill>
                            <a:srgbClr val="FFFFFF"/>
                          </a:solidFill>
                          <a:effectLst/>
                          <a:latin typeface="Century Gothic" panose="020B0502020202020204" pitchFamily="34" charset="0"/>
                          <a:ea typeface="Calibri" panose="020F0502020204030204" pitchFamily="34" charset="0"/>
                          <a:cs typeface="Times New Roman" panose="02020603050405020304" pitchFamily="18" charset="0"/>
                        </a:rPr>
                        <a:t>Training Type </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33BDBA"/>
                    </a:solidFill>
                  </a:tcPr>
                </a:tc>
                <a:tc>
                  <a:txBody>
                    <a:bodyPr/>
                    <a:lstStyle/>
                    <a:p>
                      <a:pPr marL="0" marR="0">
                        <a:lnSpc>
                          <a:spcPct val="115000"/>
                        </a:lnSpc>
                        <a:spcAft>
                          <a:spcPts val="800"/>
                        </a:spcAft>
                        <a:buNone/>
                      </a:pPr>
                      <a:r>
                        <a:rPr lang="en-US" sz="1400" kern="100" dirty="0">
                          <a:solidFill>
                            <a:srgbClr val="FFFFFF"/>
                          </a:solidFill>
                          <a:effectLst/>
                          <a:latin typeface="Century Gothic" panose="020B0502020202020204" pitchFamily="34" charset="0"/>
                          <a:ea typeface="Calibri" panose="020F0502020204030204" pitchFamily="34" charset="0"/>
                          <a:cs typeface="Times New Roman" panose="02020603050405020304" pitchFamily="18" charset="0"/>
                        </a:rPr>
                        <a:t>Trainer / Speaker</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33BDBA"/>
                    </a:solidFill>
                  </a:tcPr>
                </a:tc>
                <a:tc>
                  <a:txBody>
                    <a:bodyPr/>
                    <a:lstStyle/>
                    <a:p>
                      <a:pPr marL="0" marR="0" algn="ctr">
                        <a:lnSpc>
                          <a:spcPct val="115000"/>
                        </a:lnSpc>
                        <a:spcAft>
                          <a:spcPts val="800"/>
                        </a:spcAft>
                        <a:buNone/>
                      </a:pPr>
                      <a:r>
                        <a:rPr lang="en-US" sz="1400" kern="100" dirty="0">
                          <a:solidFill>
                            <a:srgbClr val="FFFFFF"/>
                          </a:solidFill>
                          <a:effectLst/>
                          <a:latin typeface="Century Gothic" panose="020B0502020202020204" pitchFamily="34" charset="0"/>
                          <a:ea typeface="Calibri" panose="020F0502020204030204" pitchFamily="34" charset="0"/>
                          <a:cs typeface="Times New Roman" panose="02020603050405020304" pitchFamily="18" charset="0"/>
                        </a:rPr>
                        <a:t>Completion Date</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33BDBA"/>
                    </a:solidFill>
                  </a:tcPr>
                </a:tc>
                <a:tc>
                  <a:txBody>
                    <a:bodyPr/>
                    <a:lstStyle/>
                    <a:p>
                      <a:pPr marL="0" marR="0" algn="ctr">
                        <a:lnSpc>
                          <a:spcPct val="115000"/>
                        </a:lnSpc>
                        <a:spcAft>
                          <a:spcPts val="800"/>
                        </a:spcAft>
                        <a:buNone/>
                      </a:pPr>
                      <a:r>
                        <a:rPr lang="en-US" sz="1400" kern="100" dirty="0">
                          <a:solidFill>
                            <a:srgbClr val="FFFFFF"/>
                          </a:solidFill>
                          <a:effectLst/>
                          <a:latin typeface="Century Gothic" panose="020B0502020202020204" pitchFamily="34" charset="0"/>
                          <a:ea typeface="Calibri" panose="020F0502020204030204" pitchFamily="34" charset="0"/>
                          <a:cs typeface="Times New Roman" panose="02020603050405020304" pitchFamily="18" charset="0"/>
                        </a:rPr>
                        <a:t>Hours</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33BDBA"/>
                    </a:solidFill>
                  </a:tcPr>
                </a:tc>
                <a:extLst>
                  <a:ext uri="{0D108BD9-81ED-4DB2-BD59-A6C34878D82A}">
                    <a16:rowId xmlns:a16="http://schemas.microsoft.com/office/drawing/2014/main" val="2296832404"/>
                  </a:ext>
                </a:extLst>
              </a:tr>
              <a:tr h="1403119">
                <a:tc>
                  <a:txBody>
                    <a:bodyPr/>
                    <a:lstStyle/>
                    <a:p>
                      <a:pPr marL="0" marR="0">
                        <a:lnSpc>
                          <a:spcPct val="115000"/>
                        </a:lnSpc>
                        <a:spcAft>
                          <a:spcPts val="800"/>
                        </a:spcAft>
                        <a:buNone/>
                      </a:pPr>
                      <a:r>
                        <a:rPr lang="en-US" sz="1400"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r>
                        <a:rPr lang="en-US" sz="1400"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r>
                        <a:rPr lang="en-US" sz="1400" kern="1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15000"/>
                        </a:lnSpc>
                        <a:spcAft>
                          <a:spcPts val="800"/>
                        </a:spcAft>
                        <a:buNone/>
                      </a:pPr>
                      <a:r>
                        <a:rPr lang="en-US" sz="1400"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MM/DD/YY</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15000"/>
                        </a:lnSpc>
                        <a:spcAft>
                          <a:spcPts val="800"/>
                        </a:spcAft>
                        <a:buNone/>
                      </a:pPr>
                      <a:r>
                        <a:rPr lang="en-US" sz="1400"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0</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767194768"/>
                  </a:ext>
                </a:extLst>
              </a:tr>
              <a:tr h="1403119">
                <a:tc>
                  <a:txBody>
                    <a:bodyPr/>
                    <a:lstStyle/>
                    <a:p>
                      <a:pPr marL="0" marR="0">
                        <a:lnSpc>
                          <a:spcPct val="115000"/>
                        </a:lnSpc>
                        <a:spcAft>
                          <a:spcPts val="800"/>
                        </a:spcAft>
                        <a:buNone/>
                      </a:pPr>
                      <a:r>
                        <a:rPr lang="en-US" sz="1400"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r>
                        <a:rPr lang="en-US" sz="1400"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r>
                        <a:rPr lang="en-US" sz="1400"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15000"/>
                        </a:lnSpc>
                        <a:spcAft>
                          <a:spcPts val="800"/>
                        </a:spcAft>
                        <a:buNone/>
                      </a:pPr>
                      <a:r>
                        <a:rPr lang="en-US" sz="1400" kern="1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15000"/>
                        </a:lnSpc>
                        <a:spcAft>
                          <a:spcPts val="800"/>
                        </a:spcAft>
                        <a:buNone/>
                      </a:pPr>
                      <a:r>
                        <a:rPr lang="en-US" sz="1400"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750827710"/>
                  </a:ext>
                </a:extLst>
              </a:tr>
              <a:tr h="1403119">
                <a:tc>
                  <a:txBody>
                    <a:bodyPr/>
                    <a:lstStyle/>
                    <a:p>
                      <a:pPr marL="0" marR="0">
                        <a:lnSpc>
                          <a:spcPct val="115000"/>
                        </a:lnSpc>
                        <a:spcAft>
                          <a:spcPts val="800"/>
                        </a:spcAft>
                        <a:buNone/>
                      </a:pPr>
                      <a:r>
                        <a:rPr lang="en-US" sz="1400"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r>
                        <a:rPr lang="en-US" sz="1400"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r>
                        <a:rPr lang="en-US" sz="1400"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15000"/>
                        </a:lnSpc>
                        <a:spcAft>
                          <a:spcPts val="800"/>
                        </a:spcAft>
                        <a:buNone/>
                      </a:pPr>
                      <a:r>
                        <a:rPr lang="en-US" sz="1400"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15000"/>
                        </a:lnSpc>
                        <a:spcAft>
                          <a:spcPts val="800"/>
                        </a:spcAft>
                        <a:buNone/>
                      </a:pPr>
                      <a:r>
                        <a:rPr lang="en-US" sz="1400" kern="1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525300217"/>
                  </a:ext>
                </a:extLst>
              </a:tr>
            </a:tbl>
          </a:graphicData>
        </a:graphic>
      </p:graphicFrame>
    </p:spTree>
    <p:extLst>
      <p:ext uri="{BB962C8B-B14F-4D97-AF65-F5344CB8AC3E}">
        <p14:creationId xmlns:p14="http://schemas.microsoft.com/office/powerpoint/2010/main" val="27882110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51648A-E87A-F06E-4493-3A3E0024067E}"/>
            </a:ext>
          </a:extLst>
        </p:cNvPr>
        <p:cNvGrpSpPr/>
        <p:nvPr/>
      </p:nvGrpSpPr>
      <p:grpSpPr>
        <a:xfrm>
          <a:off x="0" y="0"/>
          <a:ext cx="0" cy="0"/>
          <a:chOff x="0" y="0"/>
          <a:chExt cx="0" cy="0"/>
        </a:xfrm>
      </p:grpSpPr>
      <p:sp>
        <p:nvSpPr>
          <p:cNvPr id="33" name="TextBox 32">
            <a:extLst>
              <a:ext uri="{FF2B5EF4-FFF2-40B4-BE49-F238E27FC236}">
                <a16:creationId xmlns:a16="http://schemas.microsoft.com/office/drawing/2014/main" id="{5449B618-BE3A-1A9A-B536-4EEBABA018CF}"/>
              </a:ext>
            </a:extLst>
          </p:cNvPr>
          <p:cNvSpPr txBox="1"/>
          <p:nvPr/>
        </p:nvSpPr>
        <p:spPr>
          <a:xfrm>
            <a:off x="202691" y="125912"/>
            <a:ext cx="7384507" cy="523220"/>
          </a:xfrm>
          <a:prstGeom prst="rect">
            <a:avLst/>
          </a:prstGeom>
          <a:noFill/>
        </p:spPr>
        <p:txBody>
          <a:bodyPr wrap="square" rtlCol="0">
            <a:spAutoFit/>
          </a:bodyPr>
          <a:lstStyle/>
          <a:p>
            <a:r>
              <a:rPr lang="en-US" sz="2800" b="1" dirty="0">
                <a:solidFill>
                  <a:schemeClr val="accent1"/>
                </a:solidFill>
                <a:latin typeface="Century Gothic" panose="020B0502020202020204" pitchFamily="34" charset="0"/>
              </a:rPr>
              <a:t>Practical Leadership Application</a:t>
            </a:r>
          </a:p>
        </p:txBody>
      </p:sp>
      <p:graphicFrame>
        <p:nvGraphicFramePr>
          <p:cNvPr id="2" name="Table 1">
            <a:extLst>
              <a:ext uri="{FF2B5EF4-FFF2-40B4-BE49-F238E27FC236}">
                <a16:creationId xmlns:a16="http://schemas.microsoft.com/office/drawing/2014/main" id="{DC6C1608-1758-F72E-F9DF-8DB869AA4A72}"/>
              </a:ext>
            </a:extLst>
          </p:cNvPr>
          <p:cNvGraphicFramePr>
            <a:graphicFrameLocks noGrp="1"/>
          </p:cNvGraphicFramePr>
          <p:nvPr>
            <p:extLst>
              <p:ext uri="{D42A27DB-BD31-4B8C-83A1-F6EECF244321}">
                <p14:modId xmlns:p14="http://schemas.microsoft.com/office/powerpoint/2010/main" val="797436273"/>
              </p:ext>
            </p:extLst>
          </p:nvPr>
        </p:nvGraphicFramePr>
        <p:xfrm>
          <a:off x="367645" y="848412"/>
          <a:ext cx="11519554" cy="4776015"/>
        </p:xfrm>
        <a:graphic>
          <a:graphicData uri="http://schemas.openxmlformats.org/drawingml/2006/table">
            <a:tbl>
              <a:tblPr firstRow="1" firstCol="1" bandRow="1"/>
              <a:tblGrid>
                <a:gridCol w="2364251">
                  <a:extLst>
                    <a:ext uri="{9D8B030D-6E8A-4147-A177-3AD203B41FA5}">
                      <a16:colId xmlns:a16="http://schemas.microsoft.com/office/drawing/2014/main" val="1223787404"/>
                    </a:ext>
                  </a:extLst>
                </a:gridCol>
                <a:gridCol w="2567215">
                  <a:extLst>
                    <a:ext uri="{9D8B030D-6E8A-4147-A177-3AD203B41FA5}">
                      <a16:colId xmlns:a16="http://schemas.microsoft.com/office/drawing/2014/main" val="3914132140"/>
                    </a:ext>
                  </a:extLst>
                </a:gridCol>
                <a:gridCol w="2665954">
                  <a:extLst>
                    <a:ext uri="{9D8B030D-6E8A-4147-A177-3AD203B41FA5}">
                      <a16:colId xmlns:a16="http://schemas.microsoft.com/office/drawing/2014/main" val="419620430"/>
                    </a:ext>
                  </a:extLst>
                </a:gridCol>
                <a:gridCol w="1876042">
                  <a:extLst>
                    <a:ext uri="{9D8B030D-6E8A-4147-A177-3AD203B41FA5}">
                      <a16:colId xmlns:a16="http://schemas.microsoft.com/office/drawing/2014/main" val="1143694429"/>
                    </a:ext>
                  </a:extLst>
                </a:gridCol>
                <a:gridCol w="2046092">
                  <a:extLst>
                    <a:ext uri="{9D8B030D-6E8A-4147-A177-3AD203B41FA5}">
                      <a16:colId xmlns:a16="http://schemas.microsoft.com/office/drawing/2014/main" val="3467197578"/>
                    </a:ext>
                  </a:extLst>
                </a:gridCol>
              </a:tblGrid>
              <a:tr h="914400">
                <a:tc>
                  <a:txBody>
                    <a:bodyPr/>
                    <a:lstStyle/>
                    <a:p>
                      <a:pPr marL="0" marR="0">
                        <a:lnSpc>
                          <a:spcPct val="115000"/>
                        </a:lnSpc>
                        <a:spcAft>
                          <a:spcPts val="800"/>
                        </a:spcAft>
                        <a:buNone/>
                      </a:pPr>
                      <a:r>
                        <a:rPr lang="en-US" sz="1400" kern="100" dirty="0">
                          <a:solidFill>
                            <a:srgbClr val="FFFFFF"/>
                          </a:solidFill>
                          <a:effectLst/>
                          <a:latin typeface="Century Gothic" panose="020B0502020202020204" pitchFamily="34" charset="0"/>
                          <a:ea typeface="Calibri" panose="020F0502020204030204" pitchFamily="34" charset="0"/>
                          <a:cs typeface="Times New Roman" panose="02020603050405020304" pitchFamily="18" charset="0"/>
                        </a:rPr>
                        <a:t>Leadership Project / Assignment</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33BDBA"/>
                    </a:solidFill>
                  </a:tcPr>
                </a:tc>
                <a:tc>
                  <a:txBody>
                    <a:bodyPr/>
                    <a:lstStyle/>
                    <a:p>
                      <a:pPr marL="0" marR="0">
                        <a:lnSpc>
                          <a:spcPct val="115000"/>
                        </a:lnSpc>
                        <a:spcAft>
                          <a:spcPts val="800"/>
                        </a:spcAft>
                        <a:buNone/>
                      </a:pPr>
                      <a:r>
                        <a:rPr lang="en-US" sz="1400" kern="100" dirty="0">
                          <a:solidFill>
                            <a:srgbClr val="FFFFFF"/>
                          </a:solidFill>
                          <a:effectLst/>
                          <a:latin typeface="Century Gothic" panose="020B0502020202020204" pitchFamily="34" charset="0"/>
                          <a:ea typeface="Calibri" panose="020F0502020204030204" pitchFamily="34" charset="0"/>
                          <a:cs typeface="Times New Roman" panose="02020603050405020304" pitchFamily="18" charset="0"/>
                        </a:rPr>
                        <a:t>Leadership Skills Applied</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33BDBA"/>
                    </a:solidFill>
                  </a:tcPr>
                </a:tc>
                <a:tc>
                  <a:txBody>
                    <a:bodyPr/>
                    <a:lstStyle/>
                    <a:p>
                      <a:pPr marL="0" marR="0">
                        <a:lnSpc>
                          <a:spcPct val="115000"/>
                        </a:lnSpc>
                        <a:spcAft>
                          <a:spcPts val="800"/>
                        </a:spcAft>
                        <a:buNone/>
                      </a:pPr>
                      <a:r>
                        <a:rPr lang="en-US" sz="1400" kern="100" dirty="0">
                          <a:solidFill>
                            <a:srgbClr val="FFFFFF"/>
                          </a:solidFill>
                          <a:effectLst/>
                          <a:latin typeface="Century Gothic" panose="020B0502020202020204" pitchFamily="34" charset="0"/>
                          <a:ea typeface="Calibri" panose="020F0502020204030204" pitchFamily="34" charset="0"/>
                          <a:cs typeface="Times New Roman" panose="02020603050405020304" pitchFamily="18" charset="0"/>
                        </a:rPr>
                        <a:t>Assessment Method</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33BDBA"/>
                    </a:solidFill>
                  </a:tcPr>
                </a:tc>
                <a:tc>
                  <a:txBody>
                    <a:bodyPr/>
                    <a:lstStyle/>
                    <a:p>
                      <a:pPr marL="0" marR="0" algn="ctr">
                        <a:lnSpc>
                          <a:spcPct val="115000"/>
                        </a:lnSpc>
                        <a:spcAft>
                          <a:spcPts val="800"/>
                        </a:spcAft>
                        <a:buNone/>
                      </a:pPr>
                      <a:r>
                        <a:rPr lang="en-US" sz="1400" kern="100" dirty="0">
                          <a:solidFill>
                            <a:srgbClr val="FFFFFF"/>
                          </a:solidFill>
                          <a:effectLst/>
                          <a:latin typeface="Century Gothic" panose="020B0502020202020204" pitchFamily="34" charset="0"/>
                          <a:ea typeface="Calibri" panose="020F0502020204030204" pitchFamily="34" charset="0"/>
                          <a:cs typeface="Times New Roman" panose="02020603050405020304" pitchFamily="18" charset="0"/>
                        </a:rPr>
                        <a:t>Completion Date</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33BDBA"/>
                    </a:solidFill>
                  </a:tcPr>
                </a:tc>
                <a:tc>
                  <a:txBody>
                    <a:bodyPr/>
                    <a:lstStyle/>
                    <a:p>
                      <a:pPr marL="0" marR="0">
                        <a:lnSpc>
                          <a:spcPct val="115000"/>
                        </a:lnSpc>
                        <a:spcAft>
                          <a:spcPts val="800"/>
                        </a:spcAft>
                        <a:buNone/>
                      </a:pPr>
                      <a:r>
                        <a:rPr lang="en-US" sz="1400" kern="100" dirty="0">
                          <a:solidFill>
                            <a:srgbClr val="FFFFFF"/>
                          </a:solidFill>
                          <a:effectLst/>
                          <a:latin typeface="Century Gothic" panose="020B0502020202020204" pitchFamily="34" charset="0"/>
                          <a:ea typeface="Calibri" panose="020F0502020204030204" pitchFamily="34" charset="0"/>
                          <a:cs typeface="Times New Roman" panose="02020603050405020304" pitchFamily="18" charset="0"/>
                        </a:rPr>
                        <a:t>Evaluator</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33BDBA"/>
                    </a:solidFill>
                  </a:tcPr>
                </a:tc>
                <a:extLst>
                  <a:ext uri="{0D108BD9-81ED-4DB2-BD59-A6C34878D82A}">
                    <a16:rowId xmlns:a16="http://schemas.microsoft.com/office/drawing/2014/main" val="3832817988"/>
                  </a:ext>
                </a:extLst>
              </a:tr>
              <a:tr h="1287205">
                <a:tc>
                  <a:txBody>
                    <a:bodyPr/>
                    <a:lstStyle/>
                    <a:p>
                      <a:pPr marL="0" marR="0">
                        <a:lnSpc>
                          <a:spcPct val="115000"/>
                        </a:lnSpc>
                        <a:spcAft>
                          <a:spcPts val="800"/>
                        </a:spcAft>
                        <a:buNone/>
                      </a:pPr>
                      <a:r>
                        <a:rPr lang="en-US" sz="1400"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r>
                        <a:rPr lang="en-US" sz="1400"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r>
                        <a:rPr lang="en-US" sz="1400" kern="1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15000"/>
                        </a:lnSpc>
                        <a:spcAft>
                          <a:spcPts val="800"/>
                        </a:spcAft>
                        <a:buNone/>
                      </a:pPr>
                      <a:r>
                        <a:rPr lang="en-US" sz="1400"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MM/DD/YY</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r>
                        <a:rPr lang="en-US" sz="1400"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4130593345"/>
                  </a:ext>
                </a:extLst>
              </a:tr>
              <a:tr h="1287205">
                <a:tc>
                  <a:txBody>
                    <a:bodyPr/>
                    <a:lstStyle/>
                    <a:p>
                      <a:pPr marL="0" marR="0">
                        <a:lnSpc>
                          <a:spcPct val="115000"/>
                        </a:lnSpc>
                        <a:spcAft>
                          <a:spcPts val="800"/>
                        </a:spcAft>
                        <a:buNone/>
                      </a:pPr>
                      <a:r>
                        <a:rPr lang="en-US" sz="1400"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r>
                        <a:rPr lang="en-US" sz="1400"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r>
                        <a:rPr lang="en-US" sz="1400"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15000"/>
                        </a:lnSpc>
                        <a:spcAft>
                          <a:spcPts val="800"/>
                        </a:spcAft>
                        <a:buNone/>
                      </a:pPr>
                      <a:r>
                        <a:rPr lang="en-US" sz="1400" kern="1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r>
                        <a:rPr lang="en-US" sz="1400" kern="1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376059865"/>
                  </a:ext>
                </a:extLst>
              </a:tr>
              <a:tr h="1287205">
                <a:tc>
                  <a:txBody>
                    <a:bodyPr/>
                    <a:lstStyle/>
                    <a:p>
                      <a:pPr marL="0" marR="0">
                        <a:lnSpc>
                          <a:spcPct val="115000"/>
                        </a:lnSpc>
                        <a:spcAft>
                          <a:spcPts val="800"/>
                        </a:spcAft>
                        <a:buNone/>
                      </a:pPr>
                      <a:r>
                        <a:rPr lang="en-US" sz="1400"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r>
                        <a:rPr lang="en-US" sz="1400"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r>
                        <a:rPr lang="en-US" sz="1400"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15000"/>
                        </a:lnSpc>
                        <a:spcAft>
                          <a:spcPts val="800"/>
                        </a:spcAft>
                        <a:buNone/>
                      </a:pPr>
                      <a:r>
                        <a:rPr lang="en-US" sz="1400"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r>
                        <a:rPr lang="en-US" sz="1400" kern="1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782751772"/>
                  </a:ext>
                </a:extLst>
              </a:tr>
            </a:tbl>
          </a:graphicData>
        </a:graphic>
      </p:graphicFrame>
    </p:spTree>
    <p:extLst>
      <p:ext uri="{BB962C8B-B14F-4D97-AF65-F5344CB8AC3E}">
        <p14:creationId xmlns:p14="http://schemas.microsoft.com/office/powerpoint/2010/main" val="467178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2BA5E7-583C-FCD3-52D3-34894F7B38D5}"/>
            </a:ext>
          </a:extLst>
        </p:cNvPr>
        <p:cNvGrpSpPr/>
        <p:nvPr/>
      </p:nvGrpSpPr>
      <p:grpSpPr>
        <a:xfrm>
          <a:off x="0" y="0"/>
          <a:ext cx="0" cy="0"/>
          <a:chOff x="0" y="0"/>
          <a:chExt cx="0" cy="0"/>
        </a:xfrm>
      </p:grpSpPr>
      <p:sp>
        <p:nvSpPr>
          <p:cNvPr id="33" name="TextBox 32">
            <a:extLst>
              <a:ext uri="{FF2B5EF4-FFF2-40B4-BE49-F238E27FC236}">
                <a16:creationId xmlns:a16="http://schemas.microsoft.com/office/drawing/2014/main" id="{C6DDB890-7E56-D1C7-D9CF-7F73C181DF6B}"/>
              </a:ext>
            </a:extLst>
          </p:cNvPr>
          <p:cNvSpPr txBox="1"/>
          <p:nvPr/>
        </p:nvSpPr>
        <p:spPr>
          <a:xfrm>
            <a:off x="202691" y="125912"/>
            <a:ext cx="7384507" cy="523220"/>
          </a:xfrm>
          <a:prstGeom prst="rect">
            <a:avLst/>
          </a:prstGeom>
          <a:noFill/>
        </p:spPr>
        <p:txBody>
          <a:bodyPr wrap="square" rtlCol="0">
            <a:spAutoFit/>
          </a:bodyPr>
          <a:lstStyle/>
          <a:p>
            <a:r>
              <a:rPr lang="en-US" sz="2800" b="1" dirty="0">
                <a:solidFill>
                  <a:schemeClr val="accent1"/>
                </a:solidFill>
                <a:latin typeface="Century Gothic" panose="020B0502020202020204" pitchFamily="34" charset="0"/>
              </a:rPr>
              <a:t>Leadership Proficiency Assessment</a:t>
            </a:r>
          </a:p>
        </p:txBody>
      </p:sp>
      <p:graphicFrame>
        <p:nvGraphicFramePr>
          <p:cNvPr id="4" name="Table 3">
            <a:extLst>
              <a:ext uri="{FF2B5EF4-FFF2-40B4-BE49-F238E27FC236}">
                <a16:creationId xmlns:a16="http://schemas.microsoft.com/office/drawing/2014/main" id="{670B957B-52ED-AEA6-41D0-403E8EB80F77}"/>
              </a:ext>
            </a:extLst>
          </p:cNvPr>
          <p:cNvGraphicFramePr>
            <a:graphicFrameLocks noGrp="1"/>
          </p:cNvGraphicFramePr>
          <p:nvPr>
            <p:extLst>
              <p:ext uri="{D42A27DB-BD31-4B8C-83A1-F6EECF244321}">
                <p14:modId xmlns:p14="http://schemas.microsoft.com/office/powerpoint/2010/main" val="2290266671"/>
              </p:ext>
            </p:extLst>
          </p:nvPr>
        </p:nvGraphicFramePr>
        <p:xfrm>
          <a:off x="348792" y="810705"/>
          <a:ext cx="11613820" cy="4553706"/>
        </p:xfrm>
        <a:graphic>
          <a:graphicData uri="http://schemas.openxmlformats.org/drawingml/2006/table">
            <a:tbl>
              <a:tblPr firstRow="1" firstCol="1" bandRow="1"/>
              <a:tblGrid>
                <a:gridCol w="2117781">
                  <a:extLst>
                    <a:ext uri="{9D8B030D-6E8A-4147-A177-3AD203B41FA5}">
                      <a16:colId xmlns:a16="http://schemas.microsoft.com/office/drawing/2014/main" val="1934776767"/>
                    </a:ext>
                  </a:extLst>
                </a:gridCol>
                <a:gridCol w="2565120">
                  <a:extLst>
                    <a:ext uri="{9D8B030D-6E8A-4147-A177-3AD203B41FA5}">
                      <a16:colId xmlns:a16="http://schemas.microsoft.com/office/drawing/2014/main" val="1353758917"/>
                    </a:ext>
                  </a:extLst>
                </a:gridCol>
                <a:gridCol w="2140431">
                  <a:extLst>
                    <a:ext uri="{9D8B030D-6E8A-4147-A177-3AD203B41FA5}">
                      <a16:colId xmlns:a16="http://schemas.microsoft.com/office/drawing/2014/main" val="2002920834"/>
                    </a:ext>
                  </a:extLst>
                </a:gridCol>
                <a:gridCol w="1647792">
                  <a:extLst>
                    <a:ext uri="{9D8B030D-6E8A-4147-A177-3AD203B41FA5}">
                      <a16:colId xmlns:a16="http://schemas.microsoft.com/office/drawing/2014/main" val="1099050543"/>
                    </a:ext>
                  </a:extLst>
                </a:gridCol>
                <a:gridCol w="3142696">
                  <a:extLst>
                    <a:ext uri="{9D8B030D-6E8A-4147-A177-3AD203B41FA5}">
                      <a16:colId xmlns:a16="http://schemas.microsoft.com/office/drawing/2014/main" val="1558006560"/>
                    </a:ext>
                  </a:extLst>
                </a:gridCol>
              </a:tblGrid>
              <a:tr h="914400">
                <a:tc>
                  <a:txBody>
                    <a:bodyPr/>
                    <a:lstStyle/>
                    <a:p>
                      <a:pPr marL="0" marR="0">
                        <a:lnSpc>
                          <a:spcPct val="115000"/>
                        </a:lnSpc>
                        <a:spcAft>
                          <a:spcPts val="800"/>
                        </a:spcAft>
                        <a:buNone/>
                      </a:pPr>
                      <a:r>
                        <a:rPr lang="en-US" sz="1400" kern="100" dirty="0">
                          <a:solidFill>
                            <a:srgbClr val="FFFFFF"/>
                          </a:solidFill>
                          <a:effectLst/>
                          <a:latin typeface="Century Gothic" panose="020B0502020202020204" pitchFamily="34" charset="0"/>
                          <a:ea typeface="Calibri" panose="020F0502020204030204" pitchFamily="34" charset="0"/>
                          <a:cs typeface="Times New Roman" panose="02020603050405020304" pitchFamily="18" charset="0"/>
                        </a:rPr>
                        <a:t>Leadership Competency</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33BDBA"/>
                    </a:solidFill>
                  </a:tcPr>
                </a:tc>
                <a:tc>
                  <a:txBody>
                    <a:bodyPr/>
                    <a:lstStyle/>
                    <a:p>
                      <a:pPr marL="0" marR="0">
                        <a:lnSpc>
                          <a:spcPct val="115000"/>
                        </a:lnSpc>
                        <a:spcAft>
                          <a:spcPts val="800"/>
                        </a:spcAft>
                        <a:buNone/>
                      </a:pPr>
                      <a:r>
                        <a:rPr lang="en-US" sz="1400" kern="100" dirty="0">
                          <a:solidFill>
                            <a:srgbClr val="FFFFFF"/>
                          </a:solidFill>
                          <a:effectLst/>
                          <a:latin typeface="Century Gothic" panose="020B0502020202020204" pitchFamily="34" charset="0"/>
                          <a:ea typeface="Calibri" panose="020F0502020204030204" pitchFamily="34" charset="0"/>
                          <a:cs typeface="Times New Roman" panose="02020603050405020304" pitchFamily="18" charset="0"/>
                        </a:rPr>
                        <a:t>Evaluation Type</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33BDBA"/>
                    </a:solidFill>
                  </a:tcPr>
                </a:tc>
                <a:tc>
                  <a:txBody>
                    <a:bodyPr/>
                    <a:lstStyle/>
                    <a:p>
                      <a:pPr marL="0" marR="0">
                        <a:lnSpc>
                          <a:spcPct val="115000"/>
                        </a:lnSpc>
                        <a:spcAft>
                          <a:spcPts val="800"/>
                        </a:spcAft>
                        <a:buNone/>
                      </a:pPr>
                      <a:r>
                        <a:rPr lang="en-US" sz="1400" kern="100" dirty="0">
                          <a:solidFill>
                            <a:srgbClr val="FFFFFF"/>
                          </a:solidFill>
                          <a:effectLst/>
                          <a:latin typeface="Century Gothic" panose="020B0502020202020204" pitchFamily="34" charset="0"/>
                          <a:ea typeface="Calibri" panose="020F0502020204030204" pitchFamily="34" charset="0"/>
                          <a:cs typeface="Times New Roman" panose="02020603050405020304" pitchFamily="18" charset="0"/>
                        </a:rPr>
                        <a:t>Score / Rating</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33BDBA"/>
                    </a:solidFill>
                  </a:tcPr>
                </a:tc>
                <a:tc>
                  <a:txBody>
                    <a:bodyPr/>
                    <a:lstStyle/>
                    <a:p>
                      <a:pPr marL="0" marR="0">
                        <a:lnSpc>
                          <a:spcPct val="115000"/>
                        </a:lnSpc>
                        <a:spcAft>
                          <a:spcPts val="800"/>
                        </a:spcAft>
                        <a:buNone/>
                      </a:pPr>
                      <a:r>
                        <a:rPr lang="en-US" sz="1400" kern="100" dirty="0">
                          <a:solidFill>
                            <a:srgbClr val="FFFFFF"/>
                          </a:solidFill>
                          <a:effectLst/>
                          <a:latin typeface="Century Gothic" panose="020B0502020202020204" pitchFamily="34" charset="0"/>
                          <a:ea typeface="Calibri" panose="020F0502020204030204" pitchFamily="34" charset="0"/>
                          <a:cs typeface="Times New Roman" panose="02020603050405020304" pitchFamily="18" charset="0"/>
                        </a:rPr>
                        <a:t>Proficiency Achieved?</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33BDBA"/>
                    </a:solidFill>
                  </a:tcPr>
                </a:tc>
                <a:tc>
                  <a:txBody>
                    <a:bodyPr/>
                    <a:lstStyle/>
                    <a:p>
                      <a:pPr marL="0" marR="0">
                        <a:lnSpc>
                          <a:spcPct val="115000"/>
                        </a:lnSpc>
                        <a:spcAft>
                          <a:spcPts val="800"/>
                        </a:spcAft>
                        <a:buNone/>
                      </a:pPr>
                      <a:r>
                        <a:rPr lang="en-US" sz="1400" kern="100" dirty="0">
                          <a:solidFill>
                            <a:srgbClr val="FFFFFF"/>
                          </a:solidFill>
                          <a:effectLst/>
                          <a:latin typeface="Century Gothic" panose="020B0502020202020204" pitchFamily="34" charset="0"/>
                          <a:ea typeface="Calibri" panose="020F0502020204030204" pitchFamily="34" charset="0"/>
                          <a:cs typeface="Times New Roman" panose="02020603050405020304" pitchFamily="18" charset="0"/>
                        </a:rPr>
                        <a:t>Next Steps</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33BDBA"/>
                    </a:solidFill>
                  </a:tcPr>
                </a:tc>
                <a:extLst>
                  <a:ext uri="{0D108BD9-81ED-4DB2-BD59-A6C34878D82A}">
                    <a16:rowId xmlns:a16="http://schemas.microsoft.com/office/drawing/2014/main" val="1253928293"/>
                  </a:ext>
                </a:extLst>
              </a:tr>
              <a:tr h="1213102">
                <a:tc>
                  <a:txBody>
                    <a:bodyPr/>
                    <a:lstStyle/>
                    <a:p>
                      <a:pPr marL="0" marR="0">
                        <a:lnSpc>
                          <a:spcPct val="115000"/>
                        </a:lnSpc>
                        <a:spcAft>
                          <a:spcPts val="800"/>
                        </a:spcAft>
                        <a:buNone/>
                      </a:pPr>
                      <a:r>
                        <a:rPr lang="en-US" sz="1400"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r>
                        <a:rPr lang="en-US" sz="1400"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r>
                        <a:rPr lang="en-US" sz="1400" kern="1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15000"/>
                        </a:lnSpc>
                        <a:spcAft>
                          <a:spcPts val="800"/>
                        </a:spcAft>
                        <a:buNone/>
                      </a:pPr>
                      <a:r>
                        <a:rPr lang="en-US" sz="1400" kern="1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Yes / No</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r>
                        <a:rPr lang="en-US" sz="1400"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85940090"/>
                  </a:ext>
                </a:extLst>
              </a:tr>
              <a:tr h="1213102">
                <a:tc>
                  <a:txBody>
                    <a:bodyPr/>
                    <a:lstStyle/>
                    <a:p>
                      <a:pPr marL="0" marR="0">
                        <a:lnSpc>
                          <a:spcPct val="115000"/>
                        </a:lnSpc>
                        <a:spcAft>
                          <a:spcPts val="800"/>
                        </a:spcAft>
                        <a:buNone/>
                      </a:pPr>
                      <a:r>
                        <a:rPr lang="en-US" sz="1400"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r>
                        <a:rPr lang="en-US" sz="1400"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r>
                        <a:rPr lang="en-US" sz="1400"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15000"/>
                        </a:lnSpc>
                        <a:spcAft>
                          <a:spcPts val="800"/>
                        </a:spcAft>
                        <a:buNone/>
                      </a:pPr>
                      <a:r>
                        <a:rPr lang="en-US" sz="1400" kern="1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r>
                        <a:rPr lang="en-US" sz="1400" kern="1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345168087"/>
                  </a:ext>
                </a:extLst>
              </a:tr>
              <a:tr h="1213102">
                <a:tc>
                  <a:txBody>
                    <a:bodyPr/>
                    <a:lstStyle/>
                    <a:p>
                      <a:pPr marL="0" marR="0">
                        <a:lnSpc>
                          <a:spcPct val="115000"/>
                        </a:lnSpc>
                        <a:spcAft>
                          <a:spcPts val="800"/>
                        </a:spcAft>
                        <a:buNone/>
                      </a:pPr>
                      <a:r>
                        <a:rPr lang="en-US" sz="1400"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r>
                        <a:rPr lang="en-US" sz="1400"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r>
                        <a:rPr lang="en-US" sz="1400"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15000"/>
                        </a:lnSpc>
                        <a:spcAft>
                          <a:spcPts val="800"/>
                        </a:spcAft>
                        <a:buNone/>
                      </a:pPr>
                      <a:r>
                        <a:rPr lang="en-US" sz="1400"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r>
                        <a:rPr lang="en-US" sz="1400" kern="1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646819826"/>
                  </a:ext>
                </a:extLst>
              </a:tr>
            </a:tbl>
          </a:graphicData>
        </a:graphic>
      </p:graphicFrame>
    </p:spTree>
    <p:extLst>
      <p:ext uri="{BB962C8B-B14F-4D97-AF65-F5344CB8AC3E}">
        <p14:creationId xmlns:p14="http://schemas.microsoft.com/office/powerpoint/2010/main" val="7870900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B3C5D5-916C-8DCC-B972-250903C7B48D}"/>
            </a:ext>
          </a:extLst>
        </p:cNvPr>
        <p:cNvGrpSpPr/>
        <p:nvPr/>
      </p:nvGrpSpPr>
      <p:grpSpPr>
        <a:xfrm>
          <a:off x="0" y="0"/>
          <a:ext cx="0" cy="0"/>
          <a:chOff x="0" y="0"/>
          <a:chExt cx="0" cy="0"/>
        </a:xfrm>
      </p:grpSpPr>
      <p:sp>
        <p:nvSpPr>
          <p:cNvPr id="33" name="TextBox 32">
            <a:extLst>
              <a:ext uri="{FF2B5EF4-FFF2-40B4-BE49-F238E27FC236}">
                <a16:creationId xmlns:a16="http://schemas.microsoft.com/office/drawing/2014/main" id="{0281334B-9360-55BF-83B6-6A22E5FDF086}"/>
              </a:ext>
            </a:extLst>
          </p:cNvPr>
          <p:cNvSpPr txBox="1"/>
          <p:nvPr/>
        </p:nvSpPr>
        <p:spPr>
          <a:xfrm>
            <a:off x="202691" y="125912"/>
            <a:ext cx="7384507" cy="523220"/>
          </a:xfrm>
          <a:prstGeom prst="rect">
            <a:avLst/>
          </a:prstGeom>
          <a:noFill/>
        </p:spPr>
        <p:txBody>
          <a:bodyPr wrap="square" rtlCol="0">
            <a:spAutoFit/>
          </a:bodyPr>
          <a:lstStyle/>
          <a:p>
            <a:r>
              <a:rPr lang="en-US" sz="2800" b="1" dirty="0">
                <a:solidFill>
                  <a:schemeClr val="accent1"/>
                </a:solidFill>
                <a:latin typeface="Century Gothic" panose="020B0502020202020204" pitchFamily="34" charset="0"/>
              </a:rPr>
              <a:t>Post-Training Growth Plan</a:t>
            </a:r>
          </a:p>
        </p:txBody>
      </p:sp>
      <p:graphicFrame>
        <p:nvGraphicFramePr>
          <p:cNvPr id="2" name="Table 1">
            <a:extLst>
              <a:ext uri="{FF2B5EF4-FFF2-40B4-BE49-F238E27FC236}">
                <a16:creationId xmlns:a16="http://schemas.microsoft.com/office/drawing/2014/main" id="{FE22FB98-3803-1E91-7312-F13D4E678B5B}"/>
              </a:ext>
            </a:extLst>
          </p:cNvPr>
          <p:cNvGraphicFramePr>
            <a:graphicFrameLocks noGrp="1"/>
          </p:cNvGraphicFramePr>
          <p:nvPr>
            <p:extLst>
              <p:ext uri="{D42A27DB-BD31-4B8C-83A1-F6EECF244321}">
                <p14:modId xmlns:p14="http://schemas.microsoft.com/office/powerpoint/2010/main" val="2786926575"/>
              </p:ext>
            </p:extLst>
          </p:nvPr>
        </p:nvGraphicFramePr>
        <p:xfrm>
          <a:off x="358220" y="791852"/>
          <a:ext cx="11557259" cy="5570847"/>
        </p:xfrm>
        <a:graphic>
          <a:graphicData uri="http://schemas.openxmlformats.org/drawingml/2006/table">
            <a:tbl>
              <a:tblPr firstRow="1" firstCol="1" bandRow="1"/>
              <a:tblGrid>
                <a:gridCol w="3852044">
                  <a:extLst>
                    <a:ext uri="{9D8B030D-6E8A-4147-A177-3AD203B41FA5}">
                      <a16:colId xmlns:a16="http://schemas.microsoft.com/office/drawing/2014/main" val="1460100348"/>
                    </a:ext>
                  </a:extLst>
                </a:gridCol>
                <a:gridCol w="3852044">
                  <a:extLst>
                    <a:ext uri="{9D8B030D-6E8A-4147-A177-3AD203B41FA5}">
                      <a16:colId xmlns:a16="http://schemas.microsoft.com/office/drawing/2014/main" val="2594659677"/>
                    </a:ext>
                  </a:extLst>
                </a:gridCol>
                <a:gridCol w="3853171">
                  <a:extLst>
                    <a:ext uri="{9D8B030D-6E8A-4147-A177-3AD203B41FA5}">
                      <a16:colId xmlns:a16="http://schemas.microsoft.com/office/drawing/2014/main" val="3745134732"/>
                    </a:ext>
                  </a:extLst>
                </a:gridCol>
              </a:tblGrid>
              <a:tr h="899427">
                <a:tc>
                  <a:txBody>
                    <a:bodyPr/>
                    <a:lstStyle/>
                    <a:p>
                      <a:pPr marL="0" marR="0">
                        <a:lnSpc>
                          <a:spcPct val="115000"/>
                        </a:lnSpc>
                        <a:spcAft>
                          <a:spcPts val="800"/>
                        </a:spcAft>
                        <a:buNone/>
                      </a:pPr>
                      <a:r>
                        <a:rPr lang="en-US" sz="1400" kern="100" dirty="0">
                          <a:solidFill>
                            <a:srgbClr val="FFFFFF"/>
                          </a:solidFill>
                          <a:effectLst/>
                          <a:latin typeface="Century Gothic" panose="020B0502020202020204" pitchFamily="34" charset="0"/>
                          <a:ea typeface="Calibri" panose="020F0502020204030204" pitchFamily="34" charset="0"/>
                          <a:cs typeface="Arial" panose="020B0604020202020204" pitchFamily="34" charset="0"/>
                        </a:rPr>
                        <a:t>Future Development </a:t>
                      </a:r>
                      <a:br>
                        <a:rPr lang="en-US" sz="1400" kern="100" dirty="0">
                          <a:solidFill>
                            <a:srgbClr val="FFFFFF"/>
                          </a:solidFill>
                          <a:effectLst/>
                          <a:latin typeface="Century Gothic" panose="020B0502020202020204" pitchFamily="34" charset="0"/>
                          <a:ea typeface="Calibri" panose="020F0502020204030204" pitchFamily="34" charset="0"/>
                          <a:cs typeface="Arial" panose="020B0604020202020204" pitchFamily="34" charset="0"/>
                        </a:rPr>
                      </a:br>
                      <a:r>
                        <a:rPr lang="en-US" sz="1400" kern="100" dirty="0">
                          <a:solidFill>
                            <a:srgbClr val="FFFFFF"/>
                          </a:solidFill>
                          <a:effectLst/>
                          <a:latin typeface="Century Gothic" panose="020B0502020202020204" pitchFamily="34" charset="0"/>
                          <a:ea typeface="Calibri" panose="020F0502020204030204" pitchFamily="34" charset="0"/>
                          <a:cs typeface="Arial" panose="020B0604020202020204" pitchFamily="34" charset="0"/>
                        </a:rPr>
                        <a:t>Areas</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0435" marR="60435"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33BDBA"/>
                    </a:solidFill>
                  </a:tcPr>
                </a:tc>
                <a:tc>
                  <a:txBody>
                    <a:bodyPr/>
                    <a:lstStyle/>
                    <a:p>
                      <a:pPr marL="0" marR="0">
                        <a:lnSpc>
                          <a:spcPct val="115000"/>
                        </a:lnSpc>
                        <a:spcAft>
                          <a:spcPts val="800"/>
                        </a:spcAft>
                        <a:buNone/>
                      </a:pPr>
                      <a:r>
                        <a:rPr lang="en-US" sz="1400" kern="100" dirty="0">
                          <a:solidFill>
                            <a:srgbClr val="FFFFFF"/>
                          </a:solidFill>
                          <a:effectLst/>
                          <a:latin typeface="Century Gothic" panose="020B0502020202020204" pitchFamily="34" charset="0"/>
                          <a:ea typeface="Calibri" panose="020F0502020204030204" pitchFamily="34" charset="0"/>
                          <a:cs typeface="Arial" panose="020B0604020202020204" pitchFamily="34" charset="0"/>
                        </a:rPr>
                        <a:t>Recommended Training / Experience</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0435" marR="60435"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33BDBA"/>
                    </a:solidFill>
                  </a:tcPr>
                </a:tc>
                <a:tc>
                  <a:txBody>
                    <a:bodyPr/>
                    <a:lstStyle/>
                    <a:p>
                      <a:pPr marL="0" marR="0">
                        <a:lnSpc>
                          <a:spcPct val="115000"/>
                        </a:lnSpc>
                        <a:spcAft>
                          <a:spcPts val="800"/>
                        </a:spcAft>
                        <a:buNone/>
                      </a:pPr>
                      <a:r>
                        <a:rPr lang="en-US" sz="1400" kern="100" dirty="0">
                          <a:solidFill>
                            <a:srgbClr val="FFFFFF"/>
                          </a:solidFill>
                          <a:effectLst/>
                          <a:latin typeface="Century Gothic" panose="020B0502020202020204" pitchFamily="34" charset="0"/>
                          <a:ea typeface="Calibri" panose="020F0502020204030204" pitchFamily="34" charset="0"/>
                          <a:cs typeface="Arial" panose="020B0604020202020204" pitchFamily="34" charset="0"/>
                        </a:rPr>
                        <a:t>Action Steps </a:t>
                      </a:r>
                      <a:br>
                        <a:rPr lang="en-US" sz="1400" kern="100" dirty="0">
                          <a:solidFill>
                            <a:srgbClr val="FFFFFF"/>
                          </a:solidFill>
                          <a:effectLst/>
                          <a:latin typeface="Century Gothic" panose="020B0502020202020204" pitchFamily="34" charset="0"/>
                          <a:ea typeface="Calibri" panose="020F0502020204030204" pitchFamily="34" charset="0"/>
                          <a:cs typeface="Arial" panose="020B0604020202020204" pitchFamily="34" charset="0"/>
                        </a:rPr>
                      </a:br>
                      <a:r>
                        <a:rPr lang="en-US" sz="1400" kern="100" dirty="0">
                          <a:solidFill>
                            <a:srgbClr val="FFFFFF"/>
                          </a:solidFill>
                          <a:effectLst/>
                          <a:latin typeface="Century Gothic" panose="020B0502020202020204" pitchFamily="34" charset="0"/>
                          <a:ea typeface="Calibri" panose="020F0502020204030204" pitchFamily="34" charset="0"/>
                          <a:cs typeface="Arial" panose="020B0604020202020204" pitchFamily="34" charset="0"/>
                        </a:rPr>
                        <a:t>and Milestones</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0435" marR="60435"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33BDBA"/>
                    </a:solidFill>
                  </a:tcPr>
                </a:tc>
                <a:extLst>
                  <a:ext uri="{0D108BD9-81ED-4DB2-BD59-A6C34878D82A}">
                    <a16:rowId xmlns:a16="http://schemas.microsoft.com/office/drawing/2014/main" val="3780041889"/>
                  </a:ext>
                </a:extLst>
              </a:tr>
              <a:tr h="1557140">
                <a:tc>
                  <a:txBody>
                    <a:bodyPr/>
                    <a:lstStyle/>
                    <a:p>
                      <a:pPr marL="0" marR="0">
                        <a:lnSpc>
                          <a:spcPct val="115000"/>
                        </a:lnSpc>
                        <a:spcAft>
                          <a:spcPts val="800"/>
                        </a:spcAft>
                        <a:buNone/>
                      </a:pPr>
                      <a:r>
                        <a:rPr lang="en-US" sz="1400" kern="100" dirty="0">
                          <a:effectLst/>
                          <a:latin typeface="Century Gothic" panose="020B0502020202020204" pitchFamily="34" charset="0"/>
                          <a:ea typeface="Calibri" panose="020F0502020204030204" pitchFamily="34" charset="0"/>
                          <a:cs typeface="Times New Roman" panose="02020603050405020304" pitchFamily="18" charset="0"/>
                        </a:rPr>
                        <a:t> </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0435" marR="60435"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r>
                        <a:rPr lang="en-US" sz="1400" kern="100" dirty="0">
                          <a:effectLst/>
                          <a:latin typeface="Century Gothic" panose="020B0502020202020204" pitchFamily="34" charset="0"/>
                          <a:ea typeface="Calibri" panose="020F0502020204030204" pitchFamily="34" charset="0"/>
                          <a:cs typeface="Times New Roman" panose="02020603050405020304" pitchFamily="18" charset="0"/>
                        </a:rPr>
                        <a:t> </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0435" marR="60435"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r>
                        <a:rPr lang="en-US" sz="1400" kern="100">
                          <a:effectLst/>
                          <a:latin typeface="Century Gothic" panose="020B0502020202020204" pitchFamily="34" charset="0"/>
                          <a:ea typeface="Calibri" panose="020F0502020204030204" pitchFamily="34" charset="0"/>
                          <a:cs typeface="Times New Roman" panose="02020603050405020304" pitchFamily="18" charset="0"/>
                        </a:rPr>
                        <a:t> </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0435" marR="60435"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564336415"/>
                  </a:ext>
                </a:extLst>
              </a:tr>
              <a:tr h="1557140">
                <a:tc>
                  <a:txBody>
                    <a:bodyPr/>
                    <a:lstStyle/>
                    <a:p>
                      <a:pPr marL="0" marR="0">
                        <a:lnSpc>
                          <a:spcPct val="115000"/>
                        </a:lnSpc>
                        <a:spcAft>
                          <a:spcPts val="800"/>
                        </a:spcAft>
                        <a:buNone/>
                      </a:pPr>
                      <a:r>
                        <a:rPr lang="en-US" sz="1400" kern="100">
                          <a:effectLst/>
                          <a:latin typeface="Century Gothic" panose="020B0502020202020204" pitchFamily="34" charset="0"/>
                          <a:ea typeface="Calibri" panose="020F0502020204030204" pitchFamily="34" charset="0"/>
                          <a:cs typeface="Times New Roman" panose="02020603050405020304" pitchFamily="18" charset="0"/>
                        </a:rPr>
                        <a:t> </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0435" marR="60435"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r>
                        <a:rPr lang="en-US" sz="1400" kern="100" dirty="0">
                          <a:effectLst/>
                          <a:latin typeface="Century Gothic" panose="020B0502020202020204" pitchFamily="34" charset="0"/>
                          <a:ea typeface="Calibri" panose="020F0502020204030204" pitchFamily="34" charset="0"/>
                          <a:cs typeface="Times New Roman" panose="02020603050405020304" pitchFamily="18" charset="0"/>
                        </a:rPr>
                        <a:t> </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0435" marR="60435"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r>
                        <a:rPr lang="en-US" sz="1400" kern="100" dirty="0">
                          <a:effectLst/>
                          <a:latin typeface="Century Gothic" panose="020B0502020202020204" pitchFamily="34" charset="0"/>
                          <a:ea typeface="Calibri" panose="020F0502020204030204" pitchFamily="34" charset="0"/>
                          <a:cs typeface="Times New Roman" panose="02020603050405020304" pitchFamily="18" charset="0"/>
                        </a:rPr>
                        <a:t> </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0435" marR="60435"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42408332"/>
                  </a:ext>
                </a:extLst>
              </a:tr>
              <a:tr h="1557140">
                <a:tc>
                  <a:txBody>
                    <a:bodyPr/>
                    <a:lstStyle/>
                    <a:p>
                      <a:pPr marL="0" marR="0">
                        <a:lnSpc>
                          <a:spcPct val="115000"/>
                        </a:lnSpc>
                        <a:spcAft>
                          <a:spcPts val="800"/>
                        </a:spcAft>
                        <a:buNone/>
                      </a:pPr>
                      <a:r>
                        <a:rPr lang="en-US" sz="1400" kern="100">
                          <a:effectLst/>
                          <a:latin typeface="Century Gothic" panose="020B0502020202020204" pitchFamily="34" charset="0"/>
                          <a:ea typeface="Calibri" panose="020F0502020204030204" pitchFamily="34" charset="0"/>
                          <a:cs typeface="Times New Roman" panose="02020603050405020304" pitchFamily="18" charset="0"/>
                        </a:rPr>
                        <a:t> </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0435" marR="60435"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r>
                        <a:rPr lang="en-US" sz="1400" kern="100" dirty="0">
                          <a:effectLst/>
                          <a:latin typeface="Century Gothic" panose="020B0502020202020204" pitchFamily="34" charset="0"/>
                          <a:ea typeface="Calibri" panose="020F0502020204030204" pitchFamily="34" charset="0"/>
                          <a:cs typeface="Times New Roman" panose="02020603050405020304" pitchFamily="18" charset="0"/>
                        </a:rPr>
                        <a:t> </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0435" marR="60435"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r>
                        <a:rPr lang="en-US" sz="1400" kern="100" dirty="0">
                          <a:effectLst/>
                          <a:latin typeface="Century Gothic" panose="020B0502020202020204" pitchFamily="34" charset="0"/>
                          <a:ea typeface="Calibri" panose="020F0502020204030204" pitchFamily="34" charset="0"/>
                          <a:cs typeface="Times New Roman" panose="02020603050405020304" pitchFamily="18" charset="0"/>
                        </a:rPr>
                        <a:t> </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0435" marR="60435"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962836525"/>
                  </a:ext>
                </a:extLst>
              </a:tr>
            </a:tbl>
          </a:graphicData>
        </a:graphic>
      </p:graphicFrame>
    </p:spTree>
    <p:extLst>
      <p:ext uri="{BB962C8B-B14F-4D97-AF65-F5344CB8AC3E}">
        <p14:creationId xmlns:p14="http://schemas.microsoft.com/office/powerpoint/2010/main" val="26532869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6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6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576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286</TotalTime>
  <Words>329</Words>
  <Application>Microsoft Macintosh PowerPoint</Application>
  <PresentationFormat>Widescreen</PresentationFormat>
  <Paragraphs>125</Paragraphs>
  <Slides>8</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Aptos</vt:lpstr>
      <vt:lpstr>Aptos Display</vt:lpstr>
      <vt:lpstr>Arial</vt:lpstr>
      <vt:lpstr>Calibri</vt:lpstr>
      <vt:lpstr>Century Gothic</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Dunlevy, Bess</dc:creator>
  <cp:lastModifiedBy>Megan Herchold</cp:lastModifiedBy>
  <cp:revision>23</cp:revision>
  <dcterms:created xsi:type="dcterms:W3CDTF">2024-07-31T18:43:37Z</dcterms:created>
  <dcterms:modified xsi:type="dcterms:W3CDTF">2025-03-29T22:57:25Z</dcterms:modified>
</cp:coreProperties>
</file>