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72293-A881-4872-8474-9DF4C5153D7E}" v="36" dt="2024-02-04T23:43:20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58" d="100"/>
          <a:sy n="158" d="100"/>
        </p:scale>
        <p:origin x="396" y="10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80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 aeroplanini di carta e le loro scie">
            <a:extLst>
              <a:ext uri="{FF2B5EF4-FFF2-40B4-BE49-F238E27FC236}">
                <a16:creationId xmlns:a16="http://schemas.microsoft.com/office/drawing/2014/main" id="{9F0CC501-1FE7-8671-D3E5-CDD49658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7" t="8505" r="1083" b="9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4754" y="283456"/>
            <a:ext cx="867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CASE STUDY SUL PERCORSO DEL CLIENTE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 POWERPOINT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773527" y="1510301"/>
            <a:ext cx="4320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[ NOME DEL CASE STUDY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6030646" y="5626894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" name="Picture 1" descr="Tre aeroplanini di carta e le loro scie">
            <a:extLst>
              <a:ext uri="{FF2B5EF4-FFF2-40B4-BE49-F238E27FC236}">
                <a16:creationId xmlns:a16="http://schemas.microsoft.com/office/drawing/2014/main" id="{093B39AA-CE6E-FE00-641F-740DDE4A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81"/>
          <a:stretch/>
        </p:blipFill>
        <p:spPr>
          <a:xfrm>
            <a:off x="0" y="1510301"/>
            <a:ext cx="5472237" cy="534769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E2B10B2B-26B6-D308-50C1-69481B6B19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29661" y="317165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3740126" y="311063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1FDFE3-A3A6-008B-ED99-71A187F7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25863"/>
              </p:ext>
            </p:extLst>
          </p:nvPr>
        </p:nvGraphicFramePr>
        <p:xfrm>
          <a:off x="120639" y="942005"/>
          <a:ext cx="11960520" cy="580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65">
                  <a:extLst>
                    <a:ext uri="{9D8B030D-6E8A-4147-A177-3AD203B41FA5}">
                      <a16:colId xmlns:a16="http://schemas.microsoft.com/office/drawing/2014/main" val="2500885539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9152095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18426410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40870891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5327273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107193254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607449813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069597360"/>
                    </a:ext>
                  </a:extLst>
                </a:gridCol>
              </a:tblGrid>
              <a:tr h="1451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CONSAPEVOLEZZA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INTERESSE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DESIDERIO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ACQUISTO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FIDELIZZAZIONE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CONSUMO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CONDIVISIONE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93616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it-IT" sz="1400" dirty="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AZIONE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Descrivi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quali azioni intraprende il cliente quando viene a conoscenza del tuo prodotto/servizio.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Dettaglia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le azioni del cliente quando inizia a mostrare interesse per il tuo prodotto/servizio.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 dirty="0">
                          <a:latin typeface="Century Gothic" panose="020B0502020202020204" pitchFamily="34" charset="0"/>
                        </a:rPr>
                        <a:t>Spiega</a:t>
                      </a:r>
                      <a:r>
                        <a:rPr lang="it-IT" sz="900" dirty="0">
                          <a:latin typeface="Century Gothic" panose="020B0502020202020204" pitchFamily="34" charset="0"/>
                        </a:rPr>
                        <a:t> i passaggi che il cliente compie quando il suo interesse si evolve in un desiderio per il tuo prodotto/</a:t>
                      </a:r>
                      <a:br>
                        <a:rPr lang="it-IT" sz="900" dirty="0">
                          <a:latin typeface="Century Gothic" panose="020B0502020202020204" pitchFamily="34" charset="0"/>
                        </a:rPr>
                      </a:br>
                      <a:r>
                        <a:rPr lang="it-IT" sz="900" dirty="0">
                          <a:latin typeface="Century Gothic" panose="020B0502020202020204" pitchFamily="34" charset="0"/>
                        </a:rPr>
                        <a:t>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Descrivi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le azioni del cliente durante il processo di acquisto.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Spiega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in che modo il cliente mostra fedeltà al tuo marchio o prodotto.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Dettaglia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il comportamento del cliente quando utilizza il tuo prodotto/servizio.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Spiega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come e quando il cliente condivide la propria esperienza con gli altri.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16222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PENSIERO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Delinea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i pensieri o le domande del cliente sul tuo prodotto/servizio in questa fase.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Descrivi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ciò che il cliente sta prendendo in considerazione o ricercando sulla tua offerta.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Condividi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approfondimenti sulla mentalità del cliente quando inizia a desiderare il prodotto/servizio.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Delinea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le considerazioni del cliente o il processo decisionale a questo punto.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Discuti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di ciò che mantiene il cliente fedele o che lo fa tornare.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Condividi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pensieri o opinioni che il cliente potrebbe avere durante l’utilizzo del prodotto/servizio.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Descrivi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le motivazioni o i pensieri del cliente dietro la condivisione della sua esperienza.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05571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SENTIMENTO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Spiega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le emozioni che il cliente prova quando scopre il tuo prodotto/servizio.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Illustra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le emozioni o le inclinazioni durante il loro crescente interesse.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Evidenzia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lo stato emotivo associato all’aumento del desiderio.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Dettaglia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le emozioni vissute durante l’acquisto.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>
                          <a:latin typeface="Century Gothic" panose="020B0502020202020204" pitchFamily="34" charset="0"/>
                        </a:rPr>
                        <a:t>Descrivi</a:t>
                      </a:r>
                      <a:r>
                        <a:rPr lang="it-IT" sz="900">
                          <a:latin typeface="Century Gothic" panose="020B0502020202020204" pitchFamily="34" charset="0"/>
                        </a:rPr>
                        <a:t> l’attaccamento emotivo o la soddisfazione del cliente che porta alla fedeltà.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 dirty="0">
                          <a:latin typeface="Century Gothic" panose="020B0502020202020204" pitchFamily="34" charset="0"/>
                        </a:rPr>
                        <a:t>Evidenzia</a:t>
                      </a:r>
                      <a:r>
                        <a:rPr lang="it-IT" sz="900" dirty="0">
                          <a:latin typeface="Century Gothic" panose="020B0502020202020204" pitchFamily="34" charset="0"/>
                        </a:rPr>
                        <a:t> l’esperienza emotiva del cliente durante il consumo.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900" b="1" dirty="0">
                          <a:latin typeface="Century Gothic" panose="020B0502020202020204" pitchFamily="34" charset="0"/>
                        </a:rPr>
                        <a:t>Illustra</a:t>
                      </a:r>
                      <a:r>
                        <a:rPr lang="it-IT" sz="900" dirty="0">
                          <a:latin typeface="Century Gothic" panose="020B0502020202020204" pitchFamily="34" charset="0"/>
                        </a:rPr>
                        <a:t> le emozioni che il cliente prova quando consiglia o condivide il prodotto/servizio.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3156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E00925-F0C4-3ECC-C76B-5E79E160D98A}"/>
              </a:ext>
            </a:extLst>
          </p:cNvPr>
          <p:cNvSpPr txBox="1"/>
          <p:nvPr/>
        </p:nvSpPr>
        <p:spPr>
          <a:xfrm>
            <a:off x="5084618" y="203340"/>
            <a:ext cx="6854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Questo modello consente agli utenti di mappare l’intero percorso del cliente: è possibile catturare le azioni, i pensieri e le emozioni in ogni fase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; </a:t>
            </a:r>
            <a:r>
              <a:rPr lang="it-IT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ottenere e presentare preziose informazioni sul comportamento dei clienti; inoltre, mostra la loro esperienza con il tuo prodotto o servizio.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 descr="Tre aeroplanini di carta e le loro scie">
            <a:extLst>
              <a:ext uri="{FF2B5EF4-FFF2-40B4-BE49-F238E27FC236}">
                <a16:creationId xmlns:a16="http://schemas.microsoft.com/office/drawing/2014/main" id="{F6DED64F-4D40-27CC-91F9-2F754E76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6542" t="5864" r="1749" b="4052"/>
          <a:stretch/>
        </p:blipFill>
        <p:spPr>
          <a:xfrm>
            <a:off x="110841" y="942005"/>
            <a:ext cx="1457461" cy="14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168</TotalTime>
  <Words>482</Words>
  <Application>Microsoft Office PowerPoint</Application>
  <PresentationFormat>Widescreen</PresentationFormat>
  <Paragraphs>45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Allen Liu （刘法宪）</cp:lastModifiedBy>
  <cp:revision>20</cp:revision>
  <dcterms:created xsi:type="dcterms:W3CDTF">2022-05-22T18:55:25Z</dcterms:created>
  <dcterms:modified xsi:type="dcterms:W3CDTF">2024-10-28T11:02:41Z</dcterms:modified>
</cp:coreProperties>
</file>