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342" r:id="rId2"/>
    <p:sldId id="378" r:id="rId3"/>
    <p:sldId id="385" r:id="rId4"/>
    <p:sldId id="386" r:id="rId5"/>
    <p:sldId id="387" r:id="rId6"/>
    <p:sldId id="388" r:id="rId7"/>
    <p:sldId id="389" r:id="rId8"/>
    <p:sldId id="390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5C0"/>
    <a:srgbClr val="FEFEFE"/>
    <a:srgbClr val="9CA58C"/>
    <a:srgbClr val="CBD6B5"/>
    <a:srgbClr val="EBD9B6"/>
    <a:srgbClr val="654105"/>
    <a:srgbClr val="7C5008"/>
    <a:srgbClr val="0098C6"/>
    <a:srgbClr val="02B9F0"/>
    <a:srgbClr val="D5A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EE3F6-26ED-4528-8837-9E906ABA286B}" v="15" dt="2024-02-05T00:12:33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7" autoAdjust="0"/>
    <p:restoredTop sz="86447"/>
  </p:normalViewPr>
  <p:slideViewPr>
    <p:cSldViewPr snapToGrid="0" snapToObjects="1">
      <p:cViewPr varScale="1">
        <p:scale>
          <a:sx n="84" d="100"/>
          <a:sy n="84" d="100"/>
        </p:scale>
        <p:origin x="96" y="167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DF3EE3F6-26ED-4528-8837-9E906ABA286B}"/>
    <pc:docChg chg="undo custSel modSld">
      <pc:chgData name="Bess Dunlevy" userId="dd4b9a8537dbe9d0" providerId="LiveId" clId="{DF3EE3F6-26ED-4528-8837-9E906ABA286B}" dt="2024-02-05T00:12:42.117" v="44" actId="207"/>
      <pc:docMkLst>
        <pc:docMk/>
      </pc:docMkLst>
      <pc:sldChg chg="addSp delSp modSp mod">
        <pc:chgData name="Bess Dunlevy" userId="dd4b9a8537dbe9d0" providerId="LiveId" clId="{DF3EE3F6-26ED-4528-8837-9E906ABA286B}" dt="2024-02-05T00:12:42.117" v="44" actId="207"/>
        <pc:sldMkLst>
          <pc:docMk/>
          <pc:sldMk cId="1508588292" sldId="342"/>
        </pc:sldMkLst>
        <pc:spChg chg="mod">
          <ac:chgData name="Bess Dunlevy" userId="dd4b9a8537dbe9d0" providerId="LiveId" clId="{DF3EE3F6-26ED-4528-8837-9E906ABA286B}" dt="2024-02-05T00:12:42.117" v="44" actId="207"/>
          <ac:spMkLst>
            <pc:docMk/>
            <pc:sldMk cId="1508588292" sldId="342"/>
            <ac:spMk id="8" creationId="{53B6FD39-987B-6CAD-D0FE-0C7D606DB152}"/>
          </ac:spMkLst>
        </pc:spChg>
        <pc:spChg chg="mod">
          <ac:chgData name="Bess Dunlevy" userId="dd4b9a8537dbe9d0" providerId="LiveId" clId="{DF3EE3F6-26ED-4528-8837-9E906ABA286B}" dt="2024-02-05T00:07:12.797" v="11" actId="20577"/>
          <ac:spMkLst>
            <pc:docMk/>
            <pc:sldMk cId="1508588292" sldId="342"/>
            <ac:spMk id="33" creationId="{143A449B-AAB7-994A-92CE-8F48E2CA7DF6}"/>
          </ac:spMkLst>
        </pc:spChg>
        <pc:cxnChg chg="add del mod">
          <ac:chgData name="Bess Dunlevy" userId="dd4b9a8537dbe9d0" providerId="LiveId" clId="{DF3EE3F6-26ED-4528-8837-9E906ABA286B}" dt="2024-02-05T00:12:37.943" v="43" actId="478"/>
          <ac:cxnSpMkLst>
            <pc:docMk/>
            <pc:sldMk cId="1508588292" sldId="342"/>
            <ac:cxnSpMk id="9" creationId="{20B074A9-1129-B119-D51D-68232A5CD1C2}"/>
          </ac:cxnSpMkLst>
        </pc:cxnChg>
      </pc:sldChg>
      <pc:sldChg chg="addSp delSp modSp mod">
        <pc:chgData name="Bess Dunlevy" userId="dd4b9a8537dbe9d0" providerId="LiveId" clId="{DF3EE3F6-26ED-4528-8837-9E906ABA286B}" dt="2024-02-05T00:12:20.180" v="35"/>
        <pc:sldMkLst>
          <pc:docMk/>
          <pc:sldMk cId="3071353027" sldId="378"/>
        </pc:sldMkLst>
        <pc:spChg chg="mod">
          <ac:chgData name="Bess Dunlevy" userId="dd4b9a8537dbe9d0" providerId="LiveId" clId="{DF3EE3F6-26ED-4528-8837-9E906ABA286B}" dt="2024-02-05T00:07:32.718" v="12"/>
          <ac:spMkLst>
            <pc:docMk/>
            <pc:sldMk cId="3071353027" sldId="378"/>
            <ac:spMk id="11" creationId="{0E17F6B8-1F3F-770A-2E80-0303512F3E50}"/>
          </ac:spMkLst>
        </pc:spChg>
        <pc:spChg chg="del">
          <ac:chgData name="Bess Dunlevy" userId="dd4b9a8537dbe9d0" providerId="LiveId" clId="{DF3EE3F6-26ED-4528-8837-9E906ABA286B}" dt="2024-02-05T00:07:35.125" v="13" actId="478"/>
          <ac:spMkLst>
            <pc:docMk/>
            <pc:sldMk cId="3071353027" sldId="378"/>
            <ac:spMk id="12" creationId="{7CD462BA-A423-0F1D-09E3-8F4AC0746586}"/>
          </ac:spMkLst>
        </pc:spChg>
        <pc:picChg chg="mod">
          <ac:chgData name="Bess Dunlevy" userId="dd4b9a8537dbe9d0" providerId="LiveId" clId="{DF3EE3F6-26ED-4528-8837-9E906ABA286B}" dt="2024-02-05T00:07:49.995" v="14" actId="14826"/>
          <ac:picMkLst>
            <pc:docMk/>
            <pc:sldMk cId="3071353027" sldId="378"/>
            <ac:picMk id="4" creationId="{06AA1836-4607-FF73-60BB-ECCD24BF6B8E}"/>
          </ac:picMkLst>
        </pc:picChg>
        <pc:cxnChg chg="add mod">
          <ac:chgData name="Bess Dunlevy" userId="dd4b9a8537dbe9d0" providerId="LiveId" clId="{DF3EE3F6-26ED-4528-8837-9E906ABA286B}" dt="2024-02-05T00:12:20.180" v="35"/>
          <ac:cxnSpMkLst>
            <pc:docMk/>
            <pc:sldMk cId="3071353027" sldId="378"/>
            <ac:cxnSpMk id="13" creationId="{3C4F1AB8-E219-584F-787A-5A0AE450E53D}"/>
          </ac:cxnSpMkLst>
        </pc:cxnChg>
      </pc:sldChg>
      <pc:sldChg chg="addSp delSp modSp mod">
        <pc:chgData name="Bess Dunlevy" userId="dd4b9a8537dbe9d0" providerId="LiveId" clId="{DF3EE3F6-26ED-4528-8837-9E906ABA286B}" dt="2024-02-05T00:12:18.650" v="34"/>
        <pc:sldMkLst>
          <pc:docMk/>
          <pc:sldMk cId="3412096267" sldId="385"/>
        </pc:sldMkLst>
        <pc:spChg chg="del">
          <ac:chgData name="Bess Dunlevy" userId="dd4b9a8537dbe9d0" providerId="LiveId" clId="{DF3EE3F6-26ED-4528-8837-9E906ABA286B}" dt="2024-02-05T00:07:59.985" v="16" actId="478"/>
          <ac:spMkLst>
            <pc:docMk/>
            <pc:sldMk cId="3412096267" sldId="385"/>
            <ac:spMk id="5" creationId="{BF5061A5-FB34-AAF6-23E7-14F4C26CB142}"/>
          </ac:spMkLst>
        </pc:spChg>
        <pc:spChg chg="mod">
          <ac:chgData name="Bess Dunlevy" userId="dd4b9a8537dbe9d0" providerId="LiveId" clId="{DF3EE3F6-26ED-4528-8837-9E906ABA286B}" dt="2024-02-05T00:07:57.864" v="15"/>
          <ac:spMkLst>
            <pc:docMk/>
            <pc:sldMk cId="3412096267" sldId="385"/>
            <ac:spMk id="11" creationId="{8DF49287-4A7D-C6C3-DA50-175A549EBADA}"/>
          </ac:spMkLst>
        </pc:spChg>
        <pc:picChg chg="mod">
          <ac:chgData name="Bess Dunlevy" userId="dd4b9a8537dbe9d0" providerId="LiveId" clId="{DF3EE3F6-26ED-4528-8837-9E906ABA286B}" dt="2024-02-05T00:08:10.191" v="17" actId="14826"/>
          <ac:picMkLst>
            <pc:docMk/>
            <pc:sldMk cId="3412096267" sldId="385"/>
            <ac:picMk id="4" creationId="{755A1C4C-9520-3442-29B2-6D2B116888D4}"/>
          </ac:picMkLst>
        </pc:picChg>
        <pc:cxnChg chg="add mod">
          <ac:chgData name="Bess Dunlevy" userId="dd4b9a8537dbe9d0" providerId="LiveId" clId="{DF3EE3F6-26ED-4528-8837-9E906ABA286B}" dt="2024-02-05T00:12:18.650" v="34"/>
          <ac:cxnSpMkLst>
            <pc:docMk/>
            <pc:sldMk cId="3412096267" sldId="385"/>
            <ac:cxnSpMk id="6" creationId="{8510A4B5-EC5E-9365-7177-588A4045D4E9}"/>
          </ac:cxnSpMkLst>
        </pc:cxnChg>
      </pc:sldChg>
      <pc:sldChg chg="addSp delSp modSp mod">
        <pc:chgData name="Bess Dunlevy" userId="dd4b9a8537dbe9d0" providerId="LiveId" clId="{DF3EE3F6-26ED-4528-8837-9E906ABA286B}" dt="2024-02-05T00:12:23.209" v="36"/>
        <pc:sldMkLst>
          <pc:docMk/>
          <pc:sldMk cId="2720338237" sldId="386"/>
        </pc:sldMkLst>
        <pc:spChg chg="del">
          <ac:chgData name="Bess Dunlevy" userId="dd4b9a8537dbe9d0" providerId="LiveId" clId="{DF3EE3F6-26ED-4528-8837-9E906ABA286B}" dt="2024-02-05T00:08:21.797" v="19" actId="478"/>
          <ac:spMkLst>
            <pc:docMk/>
            <pc:sldMk cId="2720338237" sldId="386"/>
            <ac:spMk id="5" creationId="{7EA2BE3D-6BCC-C4D8-FA54-D9D84034F632}"/>
          </ac:spMkLst>
        </pc:spChg>
        <pc:spChg chg="mod">
          <ac:chgData name="Bess Dunlevy" userId="dd4b9a8537dbe9d0" providerId="LiveId" clId="{DF3EE3F6-26ED-4528-8837-9E906ABA286B}" dt="2024-02-05T00:08:19.870" v="18"/>
          <ac:spMkLst>
            <pc:docMk/>
            <pc:sldMk cId="2720338237" sldId="386"/>
            <ac:spMk id="11" creationId="{729DB7A5-82DD-4936-D65F-F689C92A29F7}"/>
          </ac:spMkLst>
        </pc:spChg>
        <pc:picChg chg="mod">
          <ac:chgData name="Bess Dunlevy" userId="dd4b9a8537dbe9d0" providerId="LiveId" clId="{DF3EE3F6-26ED-4528-8837-9E906ABA286B}" dt="2024-02-05T00:08:39.346" v="20" actId="14826"/>
          <ac:picMkLst>
            <pc:docMk/>
            <pc:sldMk cId="2720338237" sldId="386"/>
            <ac:picMk id="4" creationId="{AC6B0FEB-20FF-3D87-F6C9-D8095C49E370}"/>
          </ac:picMkLst>
        </pc:picChg>
        <pc:cxnChg chg="add mod">
          <ac:chgData name="Bess Dunlevy" userId="dd4b9a8537dbe9d0" providerId="LiveId" clId="{DF3EE3F6-26ED-4528-8837-9E906ABA286B}" dt="2024-02-05T00:12:23.209" v="36"/>
          <ac:cxnSpMkLst>
            <pc:docMk/>
            <pc:sldMk cId="2720338237" sldId="386"/>
            <ac:cxnSpMk id="6" creationId="{E921AF94-29A9-6895-3D55-7E2487915C26}"/>
          </ac:cxnSpMkLst>
        </pc:cxnChg>
      </pc:sldChg>
      <pc:sldChg chg="addSp delSp modSp mod">
        <pc:chgData name="Bess Dunlevy" userId="dd4b9a8537dbe9d0" providerId="LiveId" clId="{DF3EE3F6-26ED-4528-8837-9E906ABA286B}" dt="2024-02-05T00:12:25.581" v="37"/>
        <pc:sldMkLst>
          <pc:docMk/>
          <pc:sldMk cId="577018997" sldId="387"/>
        </pc:sldMkLst>
        <pc:spChg chg="del">
          <ac:chgData name="Bess Dunlevy" userId="dd4b9a8537dbe9d0" providerId="LiveId" clId="{DF3EE3F6-26ED-4528-8837-9E906ABA286B}" dt="2024-02-05T00:08:49.209" v="22" actId="478"/>
          <ac:spMkLst>
            <pc:docMk/>
            <pc:sldMk cId="577018997" sldId="387"/>
            <ac:spMk id="5" creationId="{65FADB17-0D8C-0680-CBC9-393D0C0D1750}"/>
          </ac:spMkLst>
        </pc:spChg>
        <pc:spChg chg="mod">
          <ac:chgData name="Bess Dunlevy" userId="dd4b9a8537dbe9d0" providerId="LiveId" clId="{DF3EE3F6-26ED-4528-8837-9E906ABA286B}" dt="2024-02-05T00:08:47.618" v="21"/>
          <ac:spMkLst>
            <pc:docMk/>
            <pc:sldMk cId="577018997" sldId="387"/>
            <ac:spMk id="11" creationId="{DA9EF46F-C146-D2E2-B021-D48020A9F67A}"/>
          </ac:spMkLst>
        </pc:spChg>
        <pc:picChg chg="mod">
          <ac:chgData name="Bess Dunlevy" userId="dd4b9a8537dbe9d0" providerId="LiveId" clId="{DF3EE3F6-26ED-4528-8837-9E906ABA286B}" dt="2024-02-05T00:08:58.255" v="23" actId="14826"/>
          <ac:picMkLst>
            <pc:docMk/>
            <pc:sldMk cId="577018997" sldId="387"/>
            <ac:picMk id="4" creationId="{D9DDB098-CF34-D85B-5BC6-7A655D28D939}"/>
          </ac:picMkLst>
        </pc:picChg>
        <pc:cxnChg chg="add mod">
          <ac:chgData name="Bess Dunlevy" userId="dd4b9a8537dbe9d0" providerId="LiveId" clId="{DF3EE3F6-26ED-4528-8837-9E906ABA286B}" dt="2024-02-05T00:12:25.581" v="37"/>
          <ac:cxnSpMkLst>
            <pc:docMk/>
            <pc:sldMk cId="577018997" sldId="387"/>
            <ac:cxnSpMk id="6" creationId="{DC8F9926-8328-AC73-FFDF-61FB02A7FB11}"/>
          </ac:cxnSpMkLst>
        </pc:cxnChg>
      </pc:sldChg>
      <pc:sldChg chg="addSp delSp modSp mod">
        <pc:chgData name="Bess Dunlevy" userId="dd4b9a8537dbe9d0" providerId="LiveId" clId="{DF3EE3F6-26ED-4528-8837-9E906ABA286B}" dt="2024-02-05T00:12:27.460" v="38"/>
        <pc:sldMkLst>
          <pc:docMk/>
          <pc:sldMk cId="2858909046" sldId="388"/>
        </pc:sldMkLst>
        <pc:spChg chg="del">
          <ac:chgData name="Bess Dunlevy" userId="dd4b9a8537dbe9d0" providerId="LiveId" clId="{DF3EE3F6-26ED-4528-8837-9E906ABA286B}" dt="2024-02-05T00:09:08.480" v="25" actId="478"/>
          <ac:spMkLst>
            <pc:docMk/>
            <pc:sldMk cId="2858909046" sldId="388"/>
            <ac:spMk id="2" creationId="{D4C1B94C-FFD6-1AF7-144A-57BF7060AD25}"/>
          </ac:spMkLst>
        </pc:spChg>
        <pc:spChg chg="mod">
          <ac:chgData name="Bess Dunlevy" userId="dd4b9a8537dbe9d0" providerId="LiveId" clId="{DF3EE3F6-26ED-4528-8837-9E906ABA286B}" dt="2024-02-05T00:09:05.691" v="24"/>
          <ac:spMkLst>
            <pc:docMk/>
            <pc:sldMk cId="2858909046" sldId="388"/>
            <ac:spMk id="11" creationId="{23953B33-FA1D-949A-DE8D-2E148310DF2D}"/>
          </ac:spMkLst>
        </pc:spChg>
        <pc:picChg chg="mod">
          <ac:chgData name="Bess Dunlevy" userId="dd4b9a8537dbe9d0" providerId="LiveId" clId="{DF3EE3F6-26ED-4528-8837-9E906ABA286B}" dt="2024-02-05T00:09:29.589" v="26" actId="14826"/>
          <ac:picMkLst>
            <pc:docMk/>
            <pc:sldMk cId="2858909046" sldId="388"/>
            <ac:picMk id="4" creationId="{679C0DAC-6153-F6F2-442C-C252CA5986BA}"/>
          </ac:picMkLst>
        </pc:picChg>
        <pc:cxnChg chg="add mod">
          <ac:chgData name="Bess Dunlevy" userId="dd4b9a8537dbe9d0" providerId="LiveId" clId="{DF3EE3F6-26ED-4528-8837-9E906ABA286B}" dt="2024-02-05T00:12:27.460" v="38"/>
          <ac:cxnSpMkLst>
            <pc:docMk/>
            <pc:sldMk cId="2858909046" sldId="388"/>
            <ac:cxnSpMk id="5" creationId="{2D1BC16A-8B3C-D8EA-74E3-0F64561D1D23}"/>
          </ac:cxnSpMkLst>
        </pc:cxnChg>
      </pc:sldChg>
      <pc:sldChg chg="addSp delSp modSp mod">
        <pc:chgData name="Bess Dunlevy" userId="dd4b9a8537dbe9d0" providerId="LiveId" clId="{DF3EE3F6-26ED-4528-8837-9E906ABA286B}" dt="2024-02-05T00:12:29.548" v="39"/>
        <pc:sldMkLst>
          <pc:docMk/>
          <pc:sldMk cId="1716469000" sldId="389"/>
        </pc:sldMkLst>
        <pc:spChg chg="del">
          <ac:chgData name="Bess Dunlevy" userId="dd4b9a8537dbe9d0" providerId="LiveId" clId="{DF3EE3F6-26ED-4528-8837-9E906ABA286B}" dt="2024-02-05T00:09:38.860" v="28" actId="478"/>
          <ac:spMkLst>
            <pc:docMk/>
            <pc:sldMk cId="1716469000" sldId="389"/>
            <ac:spMk id="2" creationId="{47B82353-C4FE-53A6-B4FE-4BF2010444AC}"/>
          </ac:spMkLst>
        </pc:spChg>
        <pc:spChg chg="mod">
          <ac:chgData name="Bess Dunlevy" userId="dd4b9a8537dbe9d0" providerId="LiveId" clId="{DF3EE3F6-26ED-4528-8837-9E906ABA286B}" dt="2024-02-05T00:09:37.415" v="27"/>
          <ac:spMkLst>
            <pc:docMk/>
            <pc:sldMk cId="1716469000" sldId="389"/>
            <ac:spMk id="11" creationId="{1CB0FD66-83DD-BC92-F4B8-85E183F50D33}"/>
          </ac:spMkLst>
        </pc:spChg>
        <pc:picChg chg="mod">
          <ac:chgData name="Bess Dunlevy" userId="dd4b9a8537dbe9d0" providerId="LiveId" clId="{DF3EE3F6-26ED-4528-8837-9E906ABA286B}" dt="2024-02-05T00:09:49.095" v="29" actId="14826"/>
          <ac:picMkLst>
            <pc:docMk/>
            <pc:sldMk cId="1716469000" sldId="389"/>
            <ac:picMk id="4" creationId="{E566B74D-5BB3-CC5F-D872-8059E42DEB36}"/>
          </ac:picMkLst>
        </pc:picChg>
        <pc:cxnChg chg="add mod">
          <ac:chgData name="Bess Dunlevy" userId="dd4b9a8537dbe9d0" providerId="LiveId" clId="{DF3EE3F6-26ED-4528-8837-9E906ABA286B}" dt="2024-02-05T00:12:29.548" v="39"/>
          <ac:cxnSpMkLst>
            <pc:docMk/>
            <pc:sldMk cId="1716469000" sldId="389"/>
            <ac:cxnSpMk id="5" creationId="{69475918-E760-0719-4B3F-621330D54873}"/>
          </ac:cxnSpMkLst>
        </pc:cxnChg>
      </pc:sldChg>
      <pc:sldChg chg="addSp delSp modSp mod">
        <pc:chgData name="Bess Dunlevy" userId="dd4b9a8537dbe9d0" providerId="LiveId" clId="{DF3EE3F6-26ED-4528-8837-9E906ABA286B}" dt="2024-02-05T00:12:16.857" v="33"/>
        <pc:sldMkLst>
          <pc:docMk/>
          <pc:sldMk cId="2053740628" sldId="390"/>
        </pc:sldMkLst>
        <pc:spChg chg="del">
          <ac:chgData name="Bess Dunlevy" userId="dd4b9a8537dbe9d0" providerId="LiveId" clId="{DF3EE3F6-26ED-4528-8837-9E906ABA286B}" dt="2024-02-05T00:10:54.908" v="32" actId="478"/>
          <ac:spMkLst>
            <pc:docMk/>
            <pc:sldMk cId="2053740628" sldId="390"/>
            <ac:spMk id="2" creationId="{BBC6BF57-DD43-AAEE-38E9-83F41D34C234}"/>
          </ac:spMkLst>
        </pc:spChg>
        <pc:spChg chg="mod">
          <ac:chgData name="Bess Dunlevy" userId="dd4b9a8537dbe9d0" providerId="LiveId" clId="{DF3EE3F6-26ED-4528-8837-9E906ABA286B}" dt="2024-02-05T00:09:56.665" v="30"/>
          <ac:spMkLst>
            <pc:docMk/>
            <pc:sldMk cId="2053740628" sldId="390"/>
            <ac:spMk id="11" creationId="{6EB18775-3BF8-827B-FFC7-5C0402D97F7E}"/>
          </ac:spMkLst>
        </pc:spChg>
        <pc:picChg chg="mod">
          <ac:chgData name="Bess Dunlevy" userId="dd4b9a8537dbe9d0" providerId="LiveId" clId="{DF3EE3F6-26ED-4528-8837-9E906ABA286B}" dt="2024-02-05T00:10:52.844" v="31" actId="14826"/>
          <ac:picMkLst>
            <pc:docMk/>
            <pc:sldMk cId="2053740628" sldId="390"/>
            <ac:picMk id="4" creationId="{E92CA9CD-D93A-BD1D-094C-99CDB3D4F866}"/>
          </ac:picMkLst>
        </pc:picChg>
        <pc:cxnChg chg="add mod">
          <ac:chgData name="Bess Dunlevy" userId="dd4b9a8537dbe9d0" providerId="LiveId" clId="{DF3EE3F6-26ED-4528-8837-9E906ABA286B}" dt="2024-02-05T00:12:16.857" v="33"/>
          <ac:cxnSpMkLst>
            <pc:docMk/>
            <pc:sldMk cId="2053740628" sldId="390"/>
            <ac:cxnSpMk id="5" creationId="{BF014581-836E-E94C-FA07-A2B838AE502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smartsheet.com/try-it?trp=38035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 cornici vuote per manifesti pubblicitari">
            <a:extLst>
              <a:ext uri="{FF2B5EF4-FFF2-40B4-BE49-F238E27FC236}">
                <a16:creationId xmlns:a16="http://schemas.microsoft.com/office/drawing/2014/main" id="{33FA619D-F702-7AF0-13A6-C0D7D3D2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529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7" y="215565"/>
            <a:ext cx="8557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ESEMPIO DI MODELLO DI STORYBOARD PER CASE STUDY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 POWERPOINT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FD39-987B-6CAD-D0FE-0C7D606DB152}"/>
              </a:ext>
            </a:extLst>
          </p:cNvPr>
          <p:cNvSpPr txBox="1"/>
          <p:nvPr/>
        </p:nvSpPr>
        <p:spPr>
          <a:xfrm>
            <a:off x="4765963" y="1991385"/>
            <a:ext cx="24845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it-IT" sz="16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Questo modello di storyboard guiderà gli utenti nella creazione di una presentazione visivamente coinvolgente e basata su una narrazione del proprio case study di marketing, evidenziando ogni fase chiave in un formato narrativo.</a:t>
            </a: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57FA2605-4E75-ECD7-258E-2632844510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62944" y="366337"/>
            <a:ext cx="2364316" cy="4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ADD452-89DF-89E0-6239-97BF50BD69D2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Foto con lunga esposizione della città di notte">
            <a:extLst>
              <a:ext uri="{FF2B5EF4-FFF2-40B4-BE49-F238E27FC236}">
                <a16:creationId xmlns:a16="http://schemas.microsoft.com/office/drawing/2014/main" id="{06AA1836-4607-FF73-60BB-ECCD24BF6B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924852"/>
            <a:ext cx="6030037" cy="333754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91144D-FFE5-9D7E-F91A-9E8EC606224F}"/>
              </a:ext>
            </a:extLst>
          </p:cNvPr>
          <p:cNvSpPr txBox="1"/>
          <p:nvPr/>
        </p:nvSpPr>
        <p:spPr>
          <a:xfrm>
            <a:off x="6667461" y="2390020"/>
            <a:ext cx="6096000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 INTRODUTTIVA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7F6B8-1F3F-770A-2E80-0303512F3E50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Benvenuto in Positive Charge, pioniere nelle soluzioni di ricarica per veicoli elettrici che ha come obiettivo la rivoluzione della mobilità urbana. La nostra mission: rendere la ricarica dei veicoli elettrici veloce, accessibile e senza problemi. [Immagine: un vivace paesaggio urbano con stazioni Positive Charge in primo piano.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4F1AB8-E219-584F-787A-5A0AE450E53D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35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A7D9A-44EB-8023-B7E9-52CC255E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2C0EE3-9007-E97E-6DA9-2FBE3A7298E3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lueprint di stile di una mappa">
            <a:extLst>
              <a:ext uri="{FF2B5EF4-FFF2-40B4-BE49-F238E27FC236}">
                <a16:creationId xmlns:a16="http://schemas.microsoft.com/office/drawing/2014/main" id="{755A1C4C-9520-3442-29B2-6D2B11688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1068808"/>
            <a:ext cx="6030037" cy="3015018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402ABD-012D-09B4-5FA2-C2647C54350B}"/>
              </a:ext>
            </a:extLst>
          </p:cNvPr>
          <p:cNvSpPr txBox="1"/>
          <p:nvPr/>
        </p:nvSpPr>
        <p:spPr>
          <a:xfrm>
            <a:off x="6667461" y="2390020"/>
            <a:ext cx="4240684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200" kern="10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</a:t>
            </a:r>
            <a:r>
              <a:rPr lang="it-IT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DELLA SFIDA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49287-4A7D-C6C3-DA50-175A549EBADA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 sfida: nelle aree urbane le infrastrutture di ricarica di veicoli elettrici erano insufficienti, con conseguente ansia da autonomia tra gli utenti dei suddetti veicoli. [Immagine: includi una mappa della città con indicate le stazioni di ricarica sparse e immagini di conducenti di veicoli elettrici preoccupati.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10A4B5-EC5E-9365-7177-588A4045D4E9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09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01ABE-52DB-14E7-767D-5F7E9A71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FB1398-850F-2B2A-34A1-756391E98688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Donne in ufficio">
            <a:extLst>
              <a:ext uri="{FF2B5EF4-FFF2-40B4-BE49-F238E27FC236}">
                <a16:creationId xmlns:a16="http://schemas.microsoft.com/office/drawing/2014/main" id="{AC6B0FEB-20FF-3D87-F6C9-D8095C49E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3902"/>
            <a:ext cx="6007245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DB7A5-82DD-4936-D65F-F689C92A29F7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 nostra strategia: abbiamo deciso di installare stazioni di ricarica ad alta velocità in posizioni strategiche e lanciare una campagna di marketing integrata rivolta agli utenti di veicoli elettrici urbani. [Immagine: mostra il brainstorming del team di marketing, con manifesti della campagna e annunci digitali sullo sfondo.]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9F8AC-E3B2-8012-8CC0-1E171E2BCA8B}"/>
              </a:ext>
            </a:extLst>
          </p:cNvPr>
          <p:cNvSpPr txBox="1"/>
          <p:nvPr/>
        </p:nvSpPr>
        <p:spPr>
          <a:xfrm>
            <a:off x="6667460" y="2390020"/>
            <a:ext cx="5155085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200" kern="100" dirty="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</a:t>
            </a:r>
            <a:r>
              <a:rPr lang="it-IT" sz="3200" kern="100" dirty="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DELLA STRATEGIA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21AF94-29A9-6895-3D55-7E2487915C26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3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DA60C-516A-8B7D-132D-84342B5E7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DE2951-D3AE-E31F-7CB7-EE77CFE30288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uto elettrica in carica">
            <a:extLst>
              <a:ext uri="{FF2B5EF4-FFF2-40B4-BE49-F238E27FC236}">
                <a16:creationId xmlns:a16="http://schemas.microsoft.com/office/drawing/2014/main" id="{D9DDB098-CF34-D85B-5BC6-7A655D28D9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4391"/>
            <a:ext cx="6007245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9EF46F-C146-D2E2-B021-D48020A9F67A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Implementazione: abbiamo lanciato nuove stazioni di ricarica con un vivace evento di lancio e un blitz di marketing digitale. [Immagine: includi immagini di team che creano nuove stazioni e una campagna sui social media in diretta.]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6A73-1DC0-FBE9-249D-67DC6E90A290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200" kern="10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</a:t>
            </a:r>
            <a:r>
              <a:rPr lang="it-IT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DELL’IMPLEMENTAZIONE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8F9926-8328-AC73-FFDF-61FB02A7FB11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1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DC8E-C37F-AF44-2490-31A47D06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CE6D32-4D1A-E899-1533-26A51775CDA5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rafici e diagrammi">
            <a:extLst>
              <a:ext uri="{FF2B5EF4-FFF2-40B4-BE49-F238E27FC236}">
                <a16:creationId xmlns:a16="http://schemas.microsoft.com/office/drawing/2014/main" id="{679C0DAC-6153-F6F2-442C-C252CA59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992864"/>
            <a:ext cx="6007245" cy="316788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953B33-FA1D-949A-DE8D-2E148310DF2D}"/>
              </a:ext>
            </a:extLst>
          </p:cNvPr>
          <p:cNvSpPr txBox="1"/>
          <p:nvPr/>
        </p:nvSpPr>
        <p:spPr>
          <a:xfrm>
            <a:off x="1057024" y="5407473"/>
            <a:ext cx="10889673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Risultati: abbiamo registrato un aumento del 50% nell’utilizzo delle stazioni e un aumento della soddisfazione dei clienti. [Immagine: mostra grafici che indichino la crescita dell’utilizzo e il feedback positivo dei clienti.]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247DE-7E02-887E-738B-D1EA51121C5D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 DEI RISULTATI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BC16A-8B3C-D8EA-74E3-0F64561D1D23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90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63FC0-545F-F021-7E5F-ED7C7E94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B6A372-FA8D-3507-EC34-259D22B89EBC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Donna e ragazza che ricaricano l’auto">
            <a:extLst>
              <a:ext uri="{FF2B5EF4-FFF2-40B4-BE49-F238E27FC236}">
                <a16:creationId xmlns:a16="http://schemas.microsoft.com/office/drawing/2014/main" id="{E566B74D-5BB3-CC5F-D872-8059E42D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994" y="575418"/>
            <a:ext cx="6004164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B0FD66-83DD-BC92-F4B8-85E183F50D33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Conclusione: la strategia di Positive Charge ha affrontato con successo la sfida della ricarica urbana dei veicoli elettrici, segnando una pietra miliare nel trasporto urbano sostenibile. [Immagine: mostra una città fiorente con stazioni Positive Charge in uso.]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3F93D-15D9-B1FF-F5AE-982CE0C6942A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 CONCLUSIVA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475918-E760-0719-4B3F-621330D54873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46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25734-1840-C037-4C2C-DB2408120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D9987-2802-FA81-4165-C530C922169A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ersona che utilizza il tablet seduto su dei gradini">
            <a:extLst>
              <a:ext uri="{FF2B5EF4-FFF2-40B4-BE49-F238E27FC236}">
                <a16:creationId xmlns:a16="http://schemas.microsoft.com/office/drawing/2014/main" id="{E92CA9CD-D93A-BD1D-094C-99CDB3D4F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994" y="575418"/>
            <a:ext cx="6004164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B18775-3BF8-827B-FFC7-5C0402D97F7E}"/>
              </a:ext>
            </a:extLst>
          </p:cNvPr>
          <p:cNvSpPr txBox="1"/>
          <p:nvPr/>
        </p:nvSpPr>
        <p:spPr>
          <a:xfrm>
            <a:off x="1057024" y="5407473"/>
            <a:ext cx="10889673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CTA: Unisciti a noi e guida la rivoluzione dei veicoli elettrici. Scopri di più sulle nostre soluzioni su Positive Charge. [Immagine: includi un’immagine di invito di una stazione Positive Charge con il link al sito web.]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462FC-1B0E-8EB4-F6AA-A209121A70CF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 DI INVITO ALL’AZIONE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014581-836E-E94C-FA07-A2B838AE5022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4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990342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DICHIARAZIONE DI NON RESPONSABILITÀ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Qualsiasi articolo, modello o informazione è fornito da Smartsheet sul sito web solo come riferimento. Pur adoperandoci per mantenere le informazioni aggiornate e corrette, non offriamo alcuna garanzia o dichiarazione di alcun tipo, esplicita o implicita, relativamente alla completezza, l’accuratezza, l’affidabilità, l’idoneità o la disponibilità rispetto al sito web o le informazioni, gli articoli, i modelli o della relativa grafica contenuti nel sito. Qualsiasi affidamento si faccia su tali informazioni è pertanto strettamente a proprio rischio.</a:t>
                      </a:r>
                    </a:p>
                  </a:txBody>
                  <a:tcPr marL="36576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Brand-Strategy-Presentation-Template_PowerPoint" id="{5072B8BC-F743-2846-A5C9-5085C99AD20D}" vid="{9A97CBCC-1D55-0744-816E-F1A204A054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229</TotalTime>
  <Words>482</Words>
  <Application>Microsoft Office PowerPoint</Application>
  <PresentationFormat>Widescreen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Waite</dc:creator>
  <cp:lastModifiedBy>Allen Liu （刘法宪）</cp:lastModifiedBy>
  <cp:revision>21</cp:revision>
  <dcterms:created xsi:type="dcterms:W3CDTF">2022-05-22T18:55:25Z</dcterms:created>
  <dcterms:modified xsi:type="dcterms:W3CDTF">2024-10-21T13:16:18Z</dcterms:modified>
</cp:coreProperties>
</file>