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F4"/>
    <a:srgbClr val="F0F8F5"/>
    <a:srgbClr val="F2F9ED"/>
    <a:srgbClr val="FFF9E7"/>
    <a:srgbClr val="FFF2CC"/>
    <a:srgbClr val="9FE3DC"/>
    <a:srgbClr val="BEE3E1"/>
    <a:srgbClr val="E4EDD9"/>
    <a:srgbClr val="E9F6F4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00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03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8" y="236233"/>
            <a:ext cx="1038111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MATRICE DI VALUTAZIONE DEL COINVOLGIMENTO DEGLI STAKEHOLDER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44F6BB-51D6-D840-7F48-1F8C88AE0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23692"/>
              </p:ext>
            </p:extLst>
          </p:nvPr>
        </p:nvGraphicFramePr>
        <p:xfrm>
          <a:off x="271436" y="824555"/>
          <a:ext cx="3813346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649224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3164122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it-IT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Livello di coinvolgimento attuale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979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119E61-201A-30AE-4883-DD6350573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37236"/>
              </p:ext>
            </p:extLst>
          </p:nvPr>
        </p:nvGraphicFramePr>
        <p:xfrm>
          <a:off x="4191614" y="824555"/>
          <a:ext cx="3961413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49224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3312189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Livello di coinvolgimento desiderato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2642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0FA1800-C25B-77CC-F389-9043A5BED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51905"/>
              </p:ext>
            </p:extLst>
          </p:nvPr>
        </p:nvGraphicFramePr>
        <p:xfrm>
          <a:off x="8280467" y="824555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it-IT" sz="18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Sia attuale che desiderato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31374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95683A5-BE88-D9C4-D777-DD2B68CA5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735761"/>
              </p:ext>
            </p:extLst>
          </p:nvPr>
        </p:nvGraphicFramePr>
        <p:xfrm>
          <a:off x="271435" y="1556609"/>
          <a:ext cx="11603955" cy="4904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925">
                  <a:extLst>
                    <a:ext uri="{9D8B030D-6E8A-4147-A177-3AD203B41FA5}">
                      <a16:colId xmlns:a16="http://schemas.microsoft.com/office/drawing/2014/main" val="9500164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7726915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34428102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801032249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968196950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055521449"/>
                    </a:ext>
                  </a:extLst>
                </a:gridCol>
              </a:tblGrid>
              <a:tr h="514272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Non consapevole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Resistente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Neutrale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Sostenitore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Promotore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8420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9781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4728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5689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41824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3443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934913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874786B5-C62A-7374-5C49-7A4709303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5631" y="210520"/>
            <a:ext cx="2354246" cy="46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43290"/>
              </p:ext>
            </p:extLst>
          </p:nvPr>
        </p:nvGraphicFramePr>
        <p:xfrm>
          <a:off x="787790" y="1050352"/>
          <a:ext cx="1060226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226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7042</TotalTime>
  <Words>156</Words>
  <Application>Microsoft Office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93</cp:revision>
  <cp:lastPrinted>2020-08-31T22:23:58Z</cp:lastPrinted>
  <dcterms:created xsi:type="dcterms:W3CDTF">2021-07-07T23:54:57Z</dcterms:created>
  <dcterms:modified xsi:type="dcterms:W3CDTF">2024-10-29T10:35:57Z</dcterms:modified>
</cp:coreProperties>
</file>