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5" r:id="rId2"/>
    <p:sldId id="347" r:id="rId3"/>
    <p:sldId id="320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2F0"/>
    <a:srgbClr val="00E7F2"/>
    <a:srgbClr val="EAEEF3"/>
    <a:srgbClr val="E3EAF6"/>
    <a:srgbClr val="F0A622"/>
    <a:srgbClr val="00BD32"/>
    <a:srgbClr val="5B7191"/>
    <a:srgbClr val="CE1D02"/>
    <a:srgbClr val="CDD5DD"/>
    <a:srgbClr val="74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14E96-D24E-4626-A45B-044610D98709}" v="25" dt="2024-01-21T19:32:53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02D14E96-D24E-4626-A45B-044610D98709}"/>
    <pc:docChg chg="undo custSel modSld sldOrd">
      <pc:chgData name="Bess Dunlevy" userId="dd4b9a8537dbe9d0" providerId="LiveId" clId="{02D14E96-D24E-4626-A45B-044610D98709}" dt="2024-01-21T19:32:57.973" v="301" actId="14100"/>
      <pc:docMkLst>
        <pc:docMk/>
      </pc:docMkLst>
      <pc:sldChg chg="addSp delSp modSp mod setBg">
        <pc:chgData name="Bess Dunlevy" userId="dd4b9a8537dbe9d0" providerId="LiveId" clId="{02D14E96-D24E-4626-A45B-044610D98709}" dt="2024-01-21T19:32:14.084" v="299" actId="20577"/>
        <pc:sldMkLst>
          <pc:docMk/>
          <pc:sldMk cId="1036723312" sldId="320"/>
        </pc:sldMkLst>
        <pc:spChg chg="add mod">
          <ac:chgData name="Bess Dunlevy" userId="dd4b9a8537dbe9d0" providerId="LiveId" clId="{02D14E96-D24E-4626-A45B-044610D98709}" dt="2024-01-21T19:30:30.693" v="146"/>
          <ac:spMkLst>
            <pc:docMk/>
            <pc:sldMk cId="1036723312" sldId="320"/>
            <ac:spMk id="3" creationId="{10086DB2-009B-84EF-1C47-85E9488E8510}"/>
          </ac:spMkLst>
        </pc:spChg>
        <pc:spChg chg="mod">
          <ac:chgData name="Bess Dunlevy" userId="dd4b9a8537dbe9d0" providerId="LiveId" clId="{02D14E96-D24E-4626-A45B-044610D98709}" dt="2024-01-21T19:29:45.142" v="116" actId="20577"/>
          <ac:spMkLst>
            <pc:docMk/>
            <pc:sldMk cId="1036723312" sldId="320"/>
            <ac:spMk id="9" creationId="{E6EEB223-E166-A54F-887F-3F76EDC4E433}"/>
          </ac:spMkLst>
        </pc:spChg>
        <pc:grpChg chg="del">
          <ac:chgData name="Bess Dunlevy" userId="dd4b9a8537dbe9d0" providerId="LiveId" clId="{02D14E96-D24E-4626-A45B-044610D98709}" dt="2024-01-21T19:29:05.441" v="59" actId="478"/>
          <ac:grpSpMkLst>
            <pc:docMk/>
            <pc:sldMk cId="1036723312" sldId="320"/>
            <ac:grpSpMk id="7" creationId="{8E1B7E48-4A02-444F-963A-D6DBBEE435A3}"/>
          </ac:grpSpMkLst>
        </pc:grpChg>
        <pc:graphicFrameChg chg="mod modGraphic">
          <ac:chgData name="Bess Dunlevy" userId="dd4b9a8537dbe9d0" providerId="LiveId" clId="{02D14E96-D24E-4626-A45B-044610D98709}" dt="2024-01-21T19:32:14.084" v="299" actId="20577"/>
          <ac:graphicFrameMkLst>
            <pc:docMk/>
            <pc:sldMk cId="1036723312" sldId="320"/>
            <ac:graphicFrameMk id="2" creationId="{37355569-728A-7144-B0C9-4D9511C7D2C3}"/>
          </ac:graphicFrameMkLst>
        </pc:graphicFrameChg>
      </pc:sldChg>
      <pc:sldChg chg="addSp delSp modSp mod">
        <pc:chgData name="Bess Dunlevy" userId="dd4b9a8537dbe9d0" providerId="LiveId" clId="{02D14E96-D24E-4626-A45B-044610D98709}" dt="2024-01-21T19:32:57.973" v="301" actId="14100"/>
        <pc:sldMkLst>
          <pc:docMk/>
          <pc:sldMk cId="2426914501" sldId="345"/>
        </pc:sldMkLst>
        <pc:spChg chg="mod">
          <ac:chgData name="Bess Dunlevy" userId="dd4b9a8537dbe9d0" providerId="LiveId" clId="{02D14E96-D24E-4626-A45B-044610D98709}" dt="2024-01-21T19:28:59.381" v="57" actId="14100"/>
          <ac:spMkLst>
            <pc:docMk/>
            <pc:sldMk cId="2426914501" sldId="345"/>
            <ac:spMk id="2" creationId="{7C5F649A-21D3-4946-B06E-8A79DDA0D00E}"/>
          </ac:spMkLst>
        </pc:spChg>
        <pc:spChg chg="mod">
          <ac:chgData name="Bess Dunlevy" userId="dd4b9a8537dbe9d0" providerId="LiveId" clId="{02D14E96-D24E-4626-A45B-044610D98709}" dt="2024-01-21T19:29:02.930" v="58" actId="1076"/>
          <ac:spMkLst>
            <pc:docMk/>
            <pc:sldMk cId="2426914501" sldId="345"/>
            <ac:spMk id="3" creationId="{8D229698-1152-43F9-BE56-3EBDC68FD012}"/>
          </ac:spMkLst>
        </pc:spChg>
        <pc:spChg chg="mod">
          <ac:chgData name="Bess Dunlevy" userId="dd4b9a8537dbe9d0" providerId="LiveId" clId="{02D14E96-D24E-4626-A45B-044610D98709}" dt="2024-01-21T19:28:34.087" v="54" actId="20577"/>
          <ac:spMkLst>
            <pc:docMk/>
            <pc:sldMk cId="2426914501" sldId="345"/>
            <ac:spMk id="33" creationId="{143A449B-AAB7-994A-92CE-8F48E2CA7DF6}"/>
          </ac:spMkLst>
        </pc:spChg>
        <pc:grpChg chg="del">
          <ac:chgData name="Bess Dunlevy" userId="dd4b9a8537dbe9d0" providerId="LiveId" clId="{02D14E96-D24E-4626-A45B-044610D98709}" dt="2024-01-21T19:28:17.330" v="0" actId="478"/>
          <ac:grpSpMkLst>
            <pc:docMk/>
            <pc:sldMk cId="2426914501" sldId="345"/>
            <ac:grpSpMk id="65" creationId="{D7F7C8EC-ED2B-B949-A541-63F70BC666B6}"/>
          </ac:grpSpMkLst>
        </pc:grpChg>
        <pc:picChg chg="add mod ord">
          <ac:chgData name="Bess Dunlevy" userId="dd4b9a8537dbe9d0" providerId="LiveId" clId="{02D14E96-D24E-4626-A45B-044610D98709}" dt="2024-01-21T19:28:52.233" v="56" actId="167"/>
          <ac:picMkLst>
            <pc:docMk/>
            <pc:sldMk cId="2426914501" sldId="345"/>
            <ac:picMk id="5" creationId="{7D33DD9C-DD1F-194B-82DD-1B2E1013A181}"/>
          </ac:picMkLst>
        </pc:picChg>
        <pc:picChg chg="add mod ord">
          <ac:chgData name="Bess Dunlevy" userId="dd4b9a8537dbe9d0" providerId="LiveId" clId="{02D14E96-D24E-4626-A45B-044610D98709}" dt="2024-01-21T19:32:57.973" v="301" actId="14100"/>
          <ac:picMkLst>
            <pc:docMk/>
            <pc:sldMk cId="2426914501" sldId="345"/>
            <ac:picMk id="6" creationId="{EC85D82A-F314-086B-E391-75F840B26608}"/>
          </ac:picMkLst>
        </pc:picChg>
      </pc:sldChg>
      <pc:sldChg chg="addSp delSp modSp mod ord setBg">
        <pc:chgData name="Bess Dunlevy" userId="dd4b9a8537dbe9d0" providerId="LiveId" clId="{02D14E96-D24E-4626-A45B-044610D98709}" dt="2024-01-21T19:31:17.976" v="185"/>
        <pc:sldMkLst>
          <pc:docMk/>
          <pc:sldMk cId="3862242487" sldId="347"/>
        </pc:sldMkLst>
        <pc:spChg chg="add mod">
          <ac:chgData name="Bess Dunlevy" userId="dd4b9a8537dbe9d0" providerId="LiveId" clId="{02D14E96-D24E-4626-A45B-044610D98709}" dt="2024-01-21T19:30:22.993" v="145" actId="207"/>
          <ac:spMkLst>
            <pc:docMk/>
            <pc:sldMk cId="3862242487" sldId="347"/>
            <ac:spMk id="3" creationId="{C95998BC-6FA9-570D-2BFB-DDC2726C1B61}"/>
          </ac:spMkLst>
        </pc:spChg>
        <pc:spChg chg="mod">
          <ac:chgData name="Bess Dunlevy" userId="dd4b9a8537dbe9d0" providerId="LiveId" clId="{02D14E96-D24E-4626-A45B-044610D98709}" dt="2024-01-21T19:29:52.313" v="125" actId="20577"/>
          <ac:spMkLst>
            <pc:docMk/>
            <pc:sldMk cId="3862242487" sldId="347"/>
            <ac:spMk id="9" creationId="{E6EEB223-E166-A54F-887F-3F76EDC4E433}"/>
          </ac:spMkLst>
        </pc:spChg>
        <pc:grpChg chg="del">
          <ac:chgData name="Bess Dunlevy" userId="dd4b9a8537dbe9d0" providerId="LiveId" clId="{02D14E96-D24E-4626-A45B-044610D98709}" dt="2024-01-21T19:29:20.842" v="62" actId="478"/>
          <ac:grpSpMkLst>
            <pc:docMk/>
            <pc:sldMk cId="3862242487" sldId="347"/>
            <ac:grpSpMk id="7" creationId="{8E1B7E48-4A02-444F-963A-D6DBBEE435A3}"/>
          </ac:grpSpMkLst>
        </pc:grpChg>
        <pc:graphicFrameChg chg="mod modGraphic">
          <ac:chgData name="Bess Dunlevy" userId="dd4b9a8537dbe9d0" providerId="LiveId" clId="{02D14E96-D24E-4626-A45B-044610D98709}" dt="2024-01-21T19:31:17.976" v="185"/>
          <ac:graphicFrameMkLst>
            <pc:docMk/>
            <pc:sldMk cId="3862242487" sldId="347"/>
            <ac:graphicFrameMk id="2" creationId="{37355569-728A-7144-B0C9-4D9511C7D2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59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7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uttura geometrica bianca astratta">
            <a:extLst>
              <a:ext uri="{FF2B5EF4-FFF2-40B4-BE49-F238E27FC236}">
                <a16:creationId xmlns:a16="http://schemas.microsoft.com/office/drawing/2014/main" id="{7D33DD9C-DD1F-194B-82DD-1B2E1013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5D82A-F314-086B-E391-75F840B2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9547" y="2216728"/>
            <a:ext cx="5915242" cy="3327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334054" y="2139886"/>
            <a:ext cx="540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latin typeface="Century Gothic" panose="020B0502020202020204" pitchFamily="34" charset="0"/>
              </a:rPr>
              <a:t>Note per l'utilizzo di questo modello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334054" y="3555549"/>
            <a:ext cx="512828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Inserisci le attività, le date di inizio e di fine e i proprietari delle attività nell'area del diagramma.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Modifica le barre per ogni attività in modo che rappresentino la durata di tempo del progetto.  Aggiungi la percentuale di completamento delle attività e le informazioni aggiuntive sulle attività all'interno di ogni barra o nell'area del diagramma. 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67226" y="337025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6" y="353237"/>
            <a:ext cx="730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IMPLEMENTAZIONE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DEL SOFTWARE PER POWERPOINT</a:t>
            </a:r>
          </a:p>
        </p:txBody>
      </p:sp>
    </p:spTree>
    <p:extLst>
      <p:ext uri="{BB962C8B-B14F-4D97-AF65-F5344CB8AC3E}">
        <p14:creationId xmlns:p14="http://schemas.microsoft.com/office/powerpoint/2010/main" val="24269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2248528" y="6477000"/>
            <a:ext cx="938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PIANO DI IMPLEMENTAZIONE SOFTWARE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66809"/>
              </p:ext>
            </p:extLst>
          </p:nvPr>
        </p:nvGraphicFramePr>
        <p:xfrm>
          <a:off x="327121" y="516122"/>
          <a:ext cx="11573780" cy="573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03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4079889448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102458153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2405389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2405389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2405389">
                  <a:extLst>
                    <a:ext uri="{9D8B030D-6E8A-4147-A177-3AD203B41FA5}">
                      <a16:colId xmlns:a16="http://schemas.microsoft.com/office/drawing/2014/main" val="335129915"/>
                    </a:ext>
                  </a:extLst>
                </a:gridCol>
              </a:tblGrid>
              <a:tr h="228515">
                <a:tc>
                  <a:txBody>
                    <a:bodyPr/>
                    <a:lstStyle/>
                    <a:p>
                      <a:pPr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PROGETTI + 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INIZIO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PROPRIETARIO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57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462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97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84988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28129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975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358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073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secondaria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122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LANCIO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541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4800046" y="1083933"/>
            <a:ext cx="1371600" cy="18288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4800046" y="2822343"/>
            <a:ext cx="1371600" cy="18288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4800046" y="2532608"/>
            <a:ext cx="1371600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E24B6B-A6AC-0A4E-A8D3-E4E3AAED67B1}"/>
              </a:ext>
            </a:extLst>
          </p:cNvPr>
          <p:cNvSpPr/>
          <p:nvPr/>
        </p:nvSpPr>
        <p:spPr>
          <a:xfrm>
            <a:off x="4800046" y="1373668"/>
            <a:ext cx="1371600" cy="18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4800046" y="3981283"/>
            <a:ext cx="1371600" cy="182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4800046" y="1953138"/>
            <a:ext cx="137160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4800046" y="2242873"/>
            <a:ext cx="1371600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CF4442-3A25-A143-A9BF-AFB5201BA991}"/>
              </a:ext>
            </a:extLst>
          </p:cNvPr>
          <p:cNvSpPr/>
          <p:nvPr/>
        </p:nvSpPr>
        <p:spPr>
          <a:xfrm>
            <a:off x="4800046" y="3691548"/>
            <a:ext cx="137160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C308D-07B1-FD4A-BEED-28B4F3507B29}"/>
              </a:ext>
            </a:extLst>
          </p:cNvPr>
          <p:cNvSpPr/>
          <p:nvPr/>
        </p:nvSpPr>
        <p:spPr>
          <a:xfrm>
            <a:off x="4800046" y="3401813"/>
            <a:ext cx="13716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E4F840-545A-1847-8EAE-616A7CE709A2}"/>
              </a:ext>
            </a:extLst>
          </p:cNvPr>
          <p:cNvSpPr/>
          <p:nvPr/>
        </p:nvSpPr>
        <p:spPr>
          <a:xfrm>
            <a:off x="4800046" y="5719700"/>
            <a:ext cx="137160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0384EF-B199-1743-A80E-61F40AE73E6E}"/>
              </a:ext>
            </a:extLst>
          </p:cNvPr>
          <p:cNvSpPr/>
          <p:nvPr/>
        </p:nvSpPr>
        <p:spPr>
          <a:xfrm>
            <a:off x="4800046" y="4271018"/>
            <a:ext cx="13716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F4C726-C9AB-294E-90BA-AE1E96B6A59D}"/>
              </a:ext>
            </a:extLst>
          </p:cNvPr>
          <p:cNvSpPr/>
          <p:nvPr/>
        </p:nvSpPr>
        <p:spPr>
          <a:xfrm>
            <a:off x="4800046" y="5429958"/>
            <a:ext cx="1371600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D94480-4265-264B-AFF1-491F84833FFB}"/>
              </a:ext>
            </a:extLst>
          </p:cNvPr>
          <p:cNvSpPr/>
          <p:nvPr/>
        </p:nvSpPr>
        <p:spPr>
          <a:xfrm>
            <a:off x="4800046" y="4850488"/>
            <a:ext cx="137160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0E212A-2CF7-8F47-B38A-AD77E6B84AA2}"/>
              </a:ext>
            </a:extLst>
          </p:cNvPr>
          <p:cNvSpPr/>
          <p:nvPr/>
        </p:nvSpPr>
        <p:spPr>
          <a:xfrm>
            <a:off x="4800046" y="4560753"/>
            <a:ext cx="137160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8332C4-6B7F-3B45-BC4F-CAAE0FD3C676}"/>
              </a:ext>
            </a:extLst>
          </p:cNvPr>
          <p:cNvSpPr/>
          <p:nvPr/>
        </p:nvSpPr>
        <p:spPr>
          <a:xfrm>
            <a:off x="4800046" y="5995510"/>
            <a:ext cx="137160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46D0B767-26D2-374C-877A-24511D8F270A}"/>
              </a:ext>
            </a:extLst>
          </p:cNvPr>
          <p:cNvSpPr>
            <a:spLocks/>
          </p:cNvSpPr>
          <p:nvPr/>
        </p:nvSpPr>
        <p:spPr>
          <a:xfrm>
            <a:off x="8259371" y="3985713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9B3DFC-87BA-274E-81FE-D792C4A681F8}"/>
              </a:ext>
            </a:extLst>
          </p:cNvPr>
          <p:cNvCxnSpPr>
            <a:cxnSpLocks/>
          </p:cNvCxnSpPr>
          <p:nvPr/>
        </p:nvCxnSpPr>
        <p:spPr>
          <a:xfrm>
            <a:off x="4800045" y="885626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DAEAD9-00F7-2147-91DF-DA0A5F091E7D}"/>
              </a:ext>
            </a:extLst>
          </p:cNvPr>
          <p:cNvCxnSpPr>
            <a:cxnSpLocks/>
          </p:cNvCxnSpPr>
          <p:nvPr/>
        </p:nvCxnSpPr>
        <p:spPr>
          <a:xfrm>
            <a:off x="4800046" y="1761564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57F997-52E4-544B-8717-0778C70FF4C3}"/>
              </a:ext>
            </a:extLst>
          </p:cNvPr>
          <p:cNvCxnSpPr>
            <a:cxnSpLocks/>
          </p:cNvCxnSpPr>
          <p:nvPr/>
        </p:nvCxnSpPr>
        <p:spPr>
          <a:xfrm>
            <a:off x="4800046" y="3211679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3B2717-BD2B-054D-B530-94B36320607F}"/>
              </a:ext>
            </a:extLst>
          </p:cNvPr>
          <p:cNvCxnSpPr>
            <a:cxnSpLocks/>
          </p:cNvCxnSpPr>
          <p:nvPr/>
        </p:nvCxnSpPr>
        <p:spPr>
          <a:xfrm>
            <a:off x="4800046" y="5249410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0E72BF-A773-8C4C-8663-F1DA6677DB04}"/>
              </a:ext>
            </a:extLst>
          </p:cNvPr>
          <p:cNvGrpSpPr/>
          <p:nvPr/>
        </p:nvGrpSpPr>
        <p:grpSpPr>
          <a:xfrm>
            <a:off x="9907311" y="166684"/>
            <a:ext cx="548640" cy="6126480"/>
            <a:chOff x="5331873" y="127356"/>
            <a:chExt cx="548640" cy="612648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BA4A75-A3AC-9B4F-9F97-B701E3ED88FB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 sz="800">
                  <a:solidFill>
                    <a:schemeClr val="tx1"/>
                  </a:solidFill>
                  <a:latin typeface="Century Gothic" panose="020B0502020202020204" pitchFamily="34" charset="0"/>
                </a:rPr>
                <a:t>OGGI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CCB5F64-028A-B847-A219-B62BF2CE4C34}"/>
                </a:ext>
              </a:extLst>
            </p:cNvPr>
            <p:cNvCxnSpPr/>
            <p:nvPr/>
          </p:nvCxnSpPr>
          <p:spPr>
            <a:xfrm>
              <a:off x="5331873" y="127356"/>
              <a:ext cx="0" cy="612648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  <a:effectLst>
              <a:outerShdw blurRad="38100" dist="12700" dir="8100000" algn="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127B7BAA-4638-534D-81E4-DAEA32B7847C}"/>
              </a:ext>
            </a:extLst>
          </p:cNvPr>
          <p:cNvSpPr/>
          <p:nvPr/>
        </p:nvSpPr>
        <p:spPr>
          <a:xfrm>
            <a:off x="6276682" y="3938843"/>
            <a:ext cx="201168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NOTE ATTIVITÀ/MILESTONE 00/00</a:t>
            </a: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5A0CF200-CE34-7644-80A8-9E07FD12A596}"/>
              </a:ext>
            </a:extLst>
          </p:cNvPr>
          <p:cNvSpPr>
            <a:spLocks/>
          </p:cNvSpPr>
          <p:nvPr/>
        </p:nvSpPr>
        <p:spPr>
          <a:xfrm>
            <a:off x="8258178" y="4841844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5E7CD4-C0CC-054E-9F6B-9F49ABBF44B6}"/>
              </a:ext>
            </a:extLst>
          </p:cNvPr>
          <p:cNvSpPr/>
          <p:nvPr/>
        </p:nvSpPr>
        <p:spPr>
          <a:xfrm>
            <a:off x="6275489" y="4794974"/>
            <a:ext cx="201168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NOTE ATTIVITÀ/MILESTONE 00/00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07FE6D60-CDB8-A648-A05F-AF4C135F5046}"/>
              </a:ext>
            </a:extLst>
          </p:cNvPr>
          <p:cNvSpPr>
            <a:spLocks/>
          </p:cNvSpPr>
          <p:nvPr/>
        </p:nvSpPr>
        <p:spPr>
          <a:xfrm>
            <a:off x="8305539" y="1098220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9A5ED0-FBFB-404C-BC06-F20F1917649E}"/>
              </a:ext>
            </a:extLst>
          </p:cNvPr>
          <p:cNvSpPr/>
          <p:nvPr/>
        </p:nvSpPr>
        <p:spPr>
          <a:xfrm>
            <a:off x="6322850" y="1051350"/>
            <a:ext cx="201168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NOTE ATTIVITÀ/MILESTONE 00/00</a:t>
            </a: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45CB28AE-2021-F747-A724-2CA066B40D4C}"/>
              </a:ext>
            </a:extLst>
          </p:cNvPr>
          <p:cNvSpPr>
            <a:spLocks/>
          </p:cNvSpPr>
          <p:nvPr/>
        </p:nvSpPr>
        <p:spPr>
          <a:xfrm>
            <a:off x="8304346" y="1954351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506F7D-F273-774E-B3D7-9C97944C487A}"/>
              </a:ext>
            </a:extLst>
          </p:cNvPr>
          <p:cNvSpPr/>
          <p:nvPr/>
        </p:nvSpPr>
        <p:spPr>
          <a:xfrm>
            <a:off x="6321657" y="1907481"/>
            <a:ext cx="201168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NOTE ATTIVITÀ/MILESTONE 00/00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998BC-6FA9-570D-2BFB-DDC2726C1B61}"/>
              </a:ext>
            </a:extLst>
          </p:cNvPr>
          <p:cNvSpPr txBox="1"/>
          <p:nvPr/>
        </p:nvSpPr>
        <p:spPr>
          <a:xfrm>
            <a:off x="281941" y="36330"/>
            <a:ext cx="6053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38622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734519" y="6477000"/>
            <a:ext cx="108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ESEMPIO DI MODELLO DI PIANO DI IMPLEMENTAZIONE DEL SOFTWARE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65980"/>
              </p:ext>
            </p:extLst>
          </p:nvPr>
        </p:nvGraphicFramePr>
        <p:xfrm>
          <a:off x="327121" y="516122"/>
          <a:ext cx="11573778" cy="573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03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4079889448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102458153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5383291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83287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</a:tblGrid>
              <a:tr h="228515">
                <a:tc>
                  <a:txBody>
                    <a:bodyPr/>
                    <a:lstStyle/>
                    <a:p>
                      <a:pPr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PROGETTI + 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INIZIO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PROPRIETARIO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SETTEMBRE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OTTOBRE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PREPARAZIONE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 spc="-1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Fissare il meeting introduttivo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Brent W.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Concordare gli obiettivi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03/09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07/09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Alexandra M.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AVVIO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Requisiti dettagliati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07/09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09/09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Requisiti hardware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09/09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Piano finale delle risorse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Kirk C.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Definire lo staff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Paul F.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SVILUPPO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Requisiti tecnici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Harley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57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Sviluppo DB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Harley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462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Sviluppo API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97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Client UI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Brent W.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84988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Kirk C.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28129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Sviluppo completato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05/10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975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OPERAZIONI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358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Configurazione hardware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05/10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07/10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Lori G.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073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Test di sistema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07/10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09/10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Lori G.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122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LANCIO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09/10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09/10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541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4800046" y="1083933"/>
            <a:ext cx="182880" cy="18288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7170624" y="2822343"/>
            <a:ext cx="548640" cy="18288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6415594" y="2532608"/>
            <a:ext cx="927694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E24B6B-A6AC-0A4E-A8D3-E4E3AAED67B1}"/>
              </a:ext>
            </a:extLst>
          </p:cNvPr>
          <p:cNvSpPr/>
          <p:nvPr/>
        </p:nvSpPr>
        <p:spPr>
          <a:xfrm>
            <a:off x="4986839" y="1373668"/>
            <a:ext cx="914400" cy="18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8614855" y="3981283"/>
            <a:ext cx="548640" cy="182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5699984" y="1953138"/>
            <a:ext cx="54864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6089344" y="2242873"/>
            <a:ext cx="548640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099497A0-BE95-9946-9188-270533876201}"/>
              </a:ext>
            </a:extLst>
          </p:cNvPr>
          <p:cNvSpPr>
            <a:spLocks/>
          </p:cNvSpPr>
          <p:nvPr/>
        </p:nvSpPr>
        <p:spPr>
          <a:xfrm>
            <a:off x="4822906" y="1097905"/>
            <a:ext cx="137160" cy="13716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CF4442-3A25-A143-A9BF-AFB5201BA991}"/>
              </a:ext>
            </a:extLst>
          </p:cNvPr>
          <p:cNvSpPr/>
          <p:nvPr/>
        </p:nvSpPr>
        <p:spPr>
          <a:xfrm>
            <a:off x="8254866" y="3691548"/>
            <a:ext cx="54864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C308D-07B1-FD4A-BEED-28B4F3507B29}"/>
              </a:ext>
            </a:extLst>
          </p:cNvPr>
          <p:cNvSpPr/>
          <p:nvPr/>
        </p:nvSpPr>
        <p:spPr>
          <a:xfrm>
            <a:off x="7527851" y="3401813"/>
            <a:ext cx="9144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E4F840-545A-1847-8EAE-616A7CE709A2}"/>
              </a:ext>
            </a:extLst>
          </p:cNvPr>
          <p:cNvSpPr/>
          <p:nvPr/>
        </p:nvSpPr>
        <p:spPr>
          <a:xfrm>
            <a:off x="11138970" y="5719700"/>
            <a:ext cx="54864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0384EF-B199-1743-A80E-61F40AE73E6E}"/>
              </a:ext>
            </a:extLst>
          </p:cNvPr>
          <p:cNvSpPr/>
          <p:nvPr/>
        </p:nvSpPr>
        <p:spPr>
          <a:xfrm>
            <a:off x="8974368" y="4271018"/>
            <a:ext cx="9144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F4C726-C9AB-294E-90BA-AE1E96B6A59D}"/>
              </a:ext>
            </a:extLst>
          </p:cNvPr>
          <p:cNvSpPr/>
          <p:nvPr/>
        </p:nvSpPr>
        <p:spPr>
          <a:xfrm>
            <a:off x="10775572" y="5429958"/>
            <a:ext cx="548640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D94480-4265-264B-AFF1-491F84833FFB}"/>
              </a:ext>
            </a:extLst>
          </p:cNvPr>
          <p:cNvSpPr/>
          <p:nvPr/>
        </p:nvSpPr>
        <p:spPr>
          <a:xfrm>
            <a:off x="10242845" y="4850488"/>
            <a:ext cx="73152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0E212A-2CF7-8F47-B38A-AD77E6B84AA2}"/>
              </a:ext>
            </a:extLst>
          </p:cNvPr>
          <p:cNvSpPr/>
          <p:nvPr/>
        </p:nvSpPr>
        <p:spPr>
          <a:xfrm>
            <a:off x="9695046" y="4560753"/>
            <a:ext cx="73152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8332C4-6B7F-3B45-BC4F-CAAE0FD3C676}"/>
              </a:ext>
            </a:extLst>
          </p:cNvPr>
          <p:cNvSpPr/>
          <p:nvPr/>
        </p:nvSpPr>
        <p:spPr>
          <a:xfrm>
            <a:off x="11504730" y="599551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46D0B767-26D2-374C-877A-24511D8F270A}"/>
              </a:ext>
            </a:extLst>
          </p:cNvPr>
          <p:cNvSpPr>
            <a:spLocks/>
          </p:cNvSpPr>
          <p:nvPr/>
        </p:nvSpPr>
        <p:spPr>
          <a:xfrm>
            <a:off x="8259371" y="3968295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9B3DFC-87BA-274E-81FE-D792C4A681F8}"/>
              </a:ext>
            </a:extLst>
          </p:cNvPr>
          <p:cNvCxnSpPr/>
          <p:nvPr/>
        </p:nvCxnSpPr>
        <p:spPr>
          <a:xfrm>
            <a:off x="4805787" y="885626"/>
            <a:ext cx="1098851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DAEAD9-00F7-2147-91DF-DA0A5F091E7D}"/>
              </a:ext>
            </a:extLst>
          </p:cNvPr>
          <p:cNvCxnSpPr/>
          <p:nvPr/>
        </p:nvCxnSpPr>
        <p:spPr>
          <a:xfrm>
            <a:off x="5699197" y="1761564"/>
            <a:ext cx="20116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57F997-52E4-544B-8717-0778C70FF4C3}"/>
              </a:ext>
            </a:extLst>
          </p:cNvPr>
          <p:cNvCxnSpPr/>
          <p:nvPr/>
        </p:nvCxnSpPr>
        <p:spPr>
          <a:xfrm>
            <a:off x="7524371" y="3211679"/>
            <a:ext cx="3429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3B2717-BD2B-054D-B530-94B36320607F}"/>
              </a:ext>
            </a:extLst>
          </p:cNvPr>
          <p:cNvCxnSpPr/>
          <p:nvPr/>
        </p:nvCxnSpPr>
        <p:spPr>
          <a:xfrm>
            <a:off x="10774386" y="5249410"/>
            <a:ext cx="9144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0E72BF-A773-8C4C-8663-F1DA6677DB04}"/>
              </a:ext>
            </a:extLst>
          </p:cNvPr>
          <p:cNvGrpSpPr/>
          <p:nvPr/>
        </p:nvGrpSpPr>
        <p:grpSpPr>
          <a:xfrm>
            <a:off x="6545296" y="166684"/>
            <a:ext cx="548640" cy="6126480"/>
            <a:chOff x="5331873" y="127356"/>
            <a:chExt cx="548640" cy="612648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BA4A75-A3AC-9B4F-9F97-B701E3ED88FB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 sz="800">
                  <a:solidFill>
                    <a:schemeClr val="tx1"/>
                  </a:solidFill>
                  <a:latin typeface="Century Gothic" panose="020B0502020202020204" pitchFamily="34" charset="0"/>
                </a:rPr>
                <a:t>OGGI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CCB5F64-028A-B847-A219-B62BF2CE4C34}"/>
                </a:ext>
              </a:extLst>
            </p:cNvPr>
            <p:cNvCxnSpPr/>
            <p:nvPr/>
          </p:nvCxnSpPr>
          <p:spPr>
            <a:xfrm>
              <a:off x="5331873" y="127356"/>
              <a:ext cx="0" cy="612648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  <a:effectLst>
              <a:outerShdw blurRad="38100" dist="12700" dir="8100000" algn="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127B7BAA-4638-534D-81E4-DAEA32B7847C}"/>
              </a:ext>
            </a:extLst>
          </p:cNvPr>
          <p:cNvSpPr/>
          <p:nvPr/>
        </p:nvSpPr>
        <p:spPr>
          <a:xfrm>
            <a:off x="5521967" y="3938843"/>
            <a:ext cx="2757227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REPORT SULLO STATO DEL PROGETTO 20/09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86DB2-009B-84EF-1C47-85E9488E8510}"/>
              </a:ext>
            </a:extLst>
          </p:cNvPr>
          <p:cNvSpPr txBox="1"/>
          <p:nvPr/>
        </p:nvSpPr>
        <p:spPr>
          <a:xfrm>
            <a:off x="281941" y="36330"/>
            <a:ext cx="6053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8DFDD5-2A6F-4BFE-A6BA-717C795E194E}" vid="{AEA3C6E8-C54C-46AA-B1AD-CB01398813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IC-Software-Development-Timeline-Template_PowerPoint - SR edits</Template>
  <TotalTime>63</TotalTime>
  <Words>388</Words>
  <Application>Microsoft Office PowerPoint</Application>
  <PresentationFormat>Widescreen</PresentationFormat>
  <Paragraphs>122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Admin</cp:lastModifiedBy>
  <cp:revision>4</cp:revision>
  <cp:lastPrinted>2020-08-31T22:23:58Z</cp:lastPrinted>
  <dcterms:created xsi:type="dcterms:W3CDTF">2020-10-13T17:43:59Z</dcterms:created>
  <dcterms:modified xsi:type="dcterms:W3CDTF">2024-11-14T03:25:07Z</dcterms:modified>
</cp:coreProperties>
</file>