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42" r:id="rId2"/>
    <p:sldId id="399" r:id="rId3"/>
    <p:sldId id="353" r:id="rId4"/>
    <p:sldId id="406" r:id="rId5"/>
    <p:sldId id="367" r:id="rId6"/>
    <p:sldId id="400" r:id="rId7"/>
    <p:sldId id="401" r:id="rId8"/>
    <p:sldId id="402" r:id="rId9"/>
    <p:sldId id="403" r:id="rId10"/>
    <p:sldId id="404" r:id="rId11"/>
    <p:sldId id="405" r:id="rId12"/>
    <p:sldId id="375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F0F"/>
    <a:srgbClr val="FFE497"/>
    <a:srgbClr val="D63519"/>
    <a:srgbClr val="D6A3BB"/>
    <a:srgbClr val="A26C0B"/>
    <a:srgbClr val="B2760B"/>
    <a:srgbClr val="FFF5DE"/>
    <a:srgbClr val="FFF3BA"/>
    <a:srgbClr val="FFD36D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464A6-3F29-40E7-82AD-110C67504BB7}" v="6" dt="2024-01-21T16:04:39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88" y="3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ED3464A6-3F29-40E7-82AD-110C67504BB7}"/>
    <pc:docChg chg="undo custSel modSld">
      <pc:chgData name="Bess Dunlevy" userId="dd4b9a8537dbe9d0" providerId="LiveId" clId="{ED3464A6-3F29-40E7-82AD-110C67504BB7}" dt="2024-01-21T16:17:56.738" v="220" actId="20577"/>
      <pc:docMkLst>
        <pc:docMk/>
      </pc:docMkLst>
      <pc:sldChg chg="addSp delSp modSp mod">
        <pc:chgData name="Bess Dunlevy" userId="dd4b9a8537dbe9d0" providerId="LiveId" clId="{ED3464A6-3F29-40E7-82AD-110C67504BB7}" dt="2024-01-21T15:48:26.052" v="162" actId="478"/>
        <pc:sldMkLst>
          <pc:docMk/>
          <pc:sldMk cId="1508588292" sldId="342"/>
        </pc:sldMkLst>
        <pc:spChg chg="mod">
          <ac:chgData name="Bess Dunlevy" userId="dd4b9a8537dbe9d0" providerId="LiveId" clId="{ED3464A6-3F29-40E7-82AD-110C67504BB7}" dt="2024-01-21T15:47:44.916" v="67" actId="20577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ED3464A6-3F29-40E7-82AD-110C67504BB7}" dt="2024-01-21T15:48:20.745" v="160" actId="20577"/>
          <ac:spMkLst>
            <pc:docMk/>
            <pc:sldMk cId="1508588292" sldId="342"/>
            <ac:spMk id="36" creationId="{C7DC0BFC-32CE-0544-BDE7-E4E8CD4C8E4D}"/>
          </ac:spMkLst>
        </pc:spChg>
        <pc:spChg chg="mod">
          <ac:chgData name="Bess Dunlevy" userId="dd4b9a8537dbe9d0" providerId="LiveId" clId="{ED3464A6-3F29-40E7-82AD-110C67504BB7}" dt="2024-01-21T15:48:08.388" v="125" actId="20577"/>
          <ac:spMkLst>
            <pc:docMk/>
            <pc:sldMk cId="1508588292" sldId="342"/>
            <ac:spMk id="93" creationId="{4202D8FA-97A9-1F4C-B19E-615D761DF0CF}"/>
          </ac:spMkLst>
        </pc:spChg>
        <pc:picChg chg="add del">
          <ac:chgData name="Bess Dunlevy" userId="dd4b9a8537dbe9d0" providerId="LiveId" clId="{ED3464A6-3F29-40E7-82AD-110C67504BB7}" dt="2024-01-21T15:48:26.052" v="162" actId="478"/>
          <ac:picMkLst>
            <pc:docMk/>
            <pc:sldMk cId="1508588292" sldId="342"/>
            <ac:picMk id="11" creationId="{7C8B43FF-07FE-DC4E-93B9-3BDF41733F2A}"/>
          </ac:picMkLst>
        </pc:picChg>
      </pc:sldChg>
      <pc:sldChg chg="modSp mod">
        <pc:chgData name="Bess Dunlevy" userId="dd4b9a8537dbe9d0" providerId="LiveId" clId="{ED3464A6-3F29-40E7-82AD-110C67504BB7}" dt="2024-01-21T15:49:00.654" v="178" actId="20577"/>
        <pc:sldMkLst>
          <pc:docMk/>
          <pc:sldMk cId="1179924037" sldId="353"/>
        </pc:sldMkLst>
        <pc:spChg chg="mod">
          <ac:chgData name="Bess Dunlevy" userId="dd4b9a8537dbe9d0" providerId="LiveId" clId="{ED3464A6-3F29-40E7-82AD-110C67504BB7}" dt="2024-01-21T15:49:00.654" v="178" actId="20577"/>
          <ac:spMkLst>
            <pc:docMk/>
            <pc:sldMk cId="1179924037" sldId="353"/>
            <ac:spMk id="9" creationId="{CB9D49A6-86F7-B744-828A-D7C1D9D15D8C}"/>
          </ac:spMkLst>
        </pc:spChg>
      </pc:sldChg>
      <pc:sldChg chg="modSp mod">
        <pc:chgData name="Bess Dunlevy" userId="dd4b9a8537dbe9d0" providerId="LiveId" clId="{ED3464A6-3F29-40E7-82AD-110C67504BB7}" dt="2024-01-21T16:04:31.198" v="204" actId="1076"/>
        <pc:sldMkLst>
          <pc:docMk/>
          <pc:sldMk cId="3652727983" sldId="367"/>
        </pc:sldMkLst>
        <pc:picChg chg="mod modCrop">
          <ac:chgData name="Bess Dunlevy" userId="dd4b9a8537dbe9d0" providerId="LiveId" clId="{ED3464A6-3F29-40E7-82AD-110C67504BB7}" dt="2024-01-21T16:04:31.198" v="204" actId="1076"/>
          <ac:picMkLst>
            <pc:docMk/>
            <pc:sldMk cId="3652727983" sldId="367"/>
            <ac:picMk id="4" creationId="{0F443B3E-2A01-5487-8BD2-F1DAAA36F306}"/>
          </ac:picMkLst>
        </pc:picChg>
      </pc:sldChg>
      <pc:sldChg chg="modSp mod">
        <pc:chgData name="Bess Dunlevy" userId="dd4b9a8537dbe9d0" providerId="LiveId" clId="{ED3464A6-3F29-40E7-82AD-110C67504BB7}" dt="2024-01-21T15:48:49.002" v="172"/>
        <pc:sldMkLst>
          <pc:docMk/>
          <pc:sldMk cId="2728107442" sldId="399"/>
        </pc:sldMkLst>
        <pc:spChg chg="mod">
          <ac:chgData name="Bess Dunlevy" userId="dd4b9a8537dbe9d0" providerId="LiveId" clId="{ED3464A6-3F29-40E7-82AD-110C67504BB7}" dt="2024-01-21T15:48:36.658" v="171" actId="20577"/>
          <ac:spMkLst>
            <pc:docMk/>
            <pc:sldMk cId="2728107442" sldId="399"/>
            <ac:spMk id="12" creationId="{E6138981-03C3-494F-8F6E-EB790F07F244}"/>
          </ac:spMkLst>
        </pc:spChg>
        <pc:spChg chg="mod">
          <ac:chgData name="Bess Dunlevy" userId="dd4b9a8537dbe9d0" providerId="LiveId" clId="{ED3464A6-3F29-40E7-82AD-110C67504BB7}" dt="2024-01-21T15:48:49.002" v="172"/>
          <ac:spMkLst>
            <pc:docMk/>
            <pc:sldMk cId="2728107442" sldId="399"/>
            <ac:spMk id="36" creationId="{C7DC0BFC-32CE-0544-BDE7-E4E8CD4C8E4D}"/>
          </ac:spMkLst>
        </pc:spChg>
      </pc:sldChg>
      <pc:sldChg chg="modSp mod">
        <pc:chgData name="Bess Dunlevy" userId="dd4b9a8537dbe9d0" providerId="LiveId" clId="{ED3464A6-3F29-40E7-82AD-110C67504BB7}" dt="2024-01-21T16:17:56.738" v="220" actId="20577"/>
        <pc:sldMkLst>
          <pc:docMk/>
          <pc:sldMk cId="3568714013" sldId="401"/>
        </pc:sldMkLst>
        <pc:spChg chg="mod">
          <ac:chgData name="Bess Dunlevy" userId="dd4b9a8537dbe9d0" providerId="LiveId" clId="{ED3464A6-3F29-40E7-82AD-110C67504BB7}" dt="2024-01-21T16:17:56.738" v="220" actId="20577"/>
          <ac:spMkLst>
            <pc:docMk/>
            <pc:sldMk cId="3568714013" sldId="401"/>
            <ac:spMk id="9" creationId="{CB9D49A6-86F7-B744-828A-D7C1D9D15D8C}"/>
          </ac:spMkLst>
        </pc:spChg>
        <pc:picChg chg="mod modCrop">
          <ac:chgData name="Bess Dunlevy" userId="dd4b9a8537dbe9d0" providerId="LiveId" clId="{ED3464A6-3F29-40E7-82AD-110C67504BB7}" dt="2024-01-21T16:04:50.945" v="207" actId="14100"/>
          <ac:picMkLst>
            <pc:docMk/>
            <pc:sldMk cId="3568714013" sldId="401"/>
            <ac:picMk id="3" creationId="{E2645407-A4A5-75C9-7C77-21DA6679728A}"/>
          </ac:picMkLst>
        </pc:picChg>
      </pc:sldChg>
      <pc:sldChg chg="modSp mod">
        <pc:chgData name="Bess Dunlevy" userId="dd4b9a8537dbe9d0" providerId="LiveId" clId="{ED3464A6-3F29-40E7-82AD-110C67504BB7}" dt="2024-01-21T16:03:35.912" v="190" actId="14100"/>
        <pc:sldMkLst>
          <pc:docMk/>
          <pc:sldMk cId="2185714" sldId="406"/>
        </pc:sldMkLst>
        <pc:spChg chg="mod">
          <ac:chgData name="Bess Dunlevy" userId="dd4b9a8537dbe9d0" providerId="LiveId" clId="{ED3464A6-3F29-40E7-82AD-110C67504BB7}" dt="2024-01-21T15:49:14.698" v="182" actId="20577"/>
          <ac:spMkLst>
            <pc:docMk/>
            <pc:sldMk cId="2185714" sldId="406"/>
            <ac:spMk id="9" creationId="{CB9D49A6-86F7-B744-828A-D7C1D9D15D8C}"/>
          </ac:spMkLst>
        </pc:spChg>
        <pc:picChg chg="mod modCrop">
          <ac:chgData name="Bess Dunlevy" userId="dd4b9a8537dbe9d0" providerId="LiveId" clId="{ED3464A6-3F29-40E7-82AD-110C67504BB7}" dt="2024-01-21T16:03:15.558" v="185" actId="1076"/>
          <ac:picMkLst>
            <pc:docMk/>
            <pc:sldMk cId="2185714" sldId="406"/>
            <ac:picMk id="10" creationId="{48133CB9-DD37-865B-ED90-39377C3A77DE}"/>
          </ac:picMkLst>
        </pc:picChg>
        <pc:picChg chg="mod modCrop">
          <ac:chgData name="Bess Dunlevy" userId="dd4b9a8537dbe9d0" providerId="LiveId" clId="{ED3464A6-3F29-40E7-82AD-110C67504BB7}" dt="2024-01-21T16:03:35.912" v="190" actId="14100"/>
          <ac:picMkLst>
            <pc:docMk/>
            <pc:sldMk cId="2185714" sldId="406"/>
            <ac:picMk id="15" creationId="{9F307B1A-A1D5-FFBC-63AA-C6DFCBEEBB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48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89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12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29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9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84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45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91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smartsheet.com/try-it?trp=3817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242" y="317164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7194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ESEMPIO DI MODELLO DI PIANO DI IMPLEMENTAZIONE DEL PROGETTO DI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719528" y="6477000"/>
            <a:ext cx="1102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ESEMPIO DI PRESENTAZIONE DEL PIANO DI IMPLEMENTAZIONE DEL PROGETTO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2" y="2628781"/>
            <a:ext cx="6668203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000">
                <a:latin typeface="Century Gothic" panose="020B0502020202020204" pitchFamily="34" charset="0"/>
              </a:rPr>
              <a:t>Usa il modello di dashboard di progetto in Excel per inserire i dati che saranno inseriti nei diagrammi e nei grafici del tuo piano di implementazione del progetto. Inserisci gli screenshot di ogni elemento nelle slide seguenti per creare la tua presentazione del piano di implementazione del progetto. </a:t>
            </a:r>
          </a:p>
          <a:p>
            <a:pPr rtl="0">
              <a:lnSpc>
                <a:spcPct val="150000"/>
              </a:lnSpc>
            </a:pPr>
            <a:r>
              <a:rPr lang="it-IT" sz="200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B43FF-07FE-DC4E-93B9-3BDF4173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71487" y="1922224"/>
            <a:ext cx="3567521" cy="43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BUDGET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D0D25-645C-2AF6-F080-C65BF754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" t="207" b="207"/>
          <a:stretch/>
        </p:blipFill>
        <p:spPr>
          <a:xfrm>
            <a:off x="554539" y="2261027"/>
            <a:ext cx="9204058" cy="23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8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ELEMENTI IN ATTESA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ELEMENTI IN ATTESA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3CA96-6995-140D-09B3-5708F1D3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3" b="303"/>
          <a:stretch/>
        </p:blipFill>
        <p:spPr>
          <a:xfrm>
            <a:off x="227940" y="2162095"/>
            <a:ext cx="8065371" cy="25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4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ompletato con riempimento a tinta unita">
            <a:extLst>
              <a:ext uri="{FF2B5EF4-FFF2-40B4-BE49-F238E27FC236}">
                <a16:creationId xmlns:a16="http://schemas.microsoft.com/office/drawing/2014/main" id="{72956F95-6DA7-5146-9209-07B90796D5E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3723" y="3429000"/>
            <a:ext cx="3718055" cy="3718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RIEPILOGO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8. RIEPILOGO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FC30-93FE-C548-A8F1-3908088EEC39}"/>
              </a:ext>
            </a:extLst>
          </p:cNvPr>
          <p:cNvSpPr txBox="1"/>
          <p:nvPr/>
        </p:nvSpPr>
        <p:spPr>
          <a:xfrm>
            <a:off x="808892" y="1043354"/>
            <a:ext cx="86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</a:rPr>
              <a:t>Includi qualsiasi altra informazione importante. </a:t>
            </a:r>
          </a:p>
        </p:txBody>
      </p:sp>
    </p:spTree>
    <p:extLst>
      <p:ext uri="{BB962C8B-B14F-4D97-AF65-F5344CB8AC3E}">
        <p14:creationId xmlns:p14="http://schemas.microsoft.com/office/powerpoint/2010/main" val="37004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1049311" y="6477000"/>
            <a:ext cx="1069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ESEMPIO DI PRESENTAZIONE DEL PIANO DI IMPLEMENTAZIONE DEL PROGETTO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63396" y="3289326"/>
            <a:ext cx="677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400" dirty="0">
                <a:latin typeface="Century Gothic" panose="020B0502020202020204" pitchFamily="34" charset="0"/>
              </a:rPr>
              <a:t>DASHBOARD DEL PROGETTO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B43FF-07FE-DC4E-93B9-3BDF4173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71487" y="1922224"/>
            <a:ext cx="3567521" cy="4313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138981-03C3-494F-8F6E-EB790F07F244}"/>
              </a:ext>
            </a:extLst>
          </p:cNvPr>
          <p:cNvSpPr txBox="1"/>
          <p:nvPr/>
        </p:nvSpPr>
        <p:spPr>
          <a:xfrm>
            <a:off x="463396" y="1714069"/>
            <a:ext cx="813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PROGETTO ALPHA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EF0A05-BAC1-918A-53D7-36EA2B44B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49836"/>
              </p:ext>
            </p:extLst>
          </p:nvPr>
        </p:nvGraphicFramePr>
        <p:xfrm>
          <a:off x="552990" y="4701374"/>
          <a:ext cx="5967078" cy="1068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5417">
                  <a:extLst>
                    <a:ext uri="{9D8B030D-6E8A-4147-A177-3AD203B41FA5}">
                      <a16:colId xmlns:a16="http://schemas.microsoft.com/office/drawing/2014/main" val="308985738"/>
                    </a:ext>
                  </a:extLst>
                </a:gridCol>
                <a:gridCol w="2102635">
                  <a:extLst>
                    <a:ext uri="{9D8B030D-6E8A-4147-A177-3AD203B41FA5}">
                      <a16:colId xmlns:a16="http://schemas.microsoft.com/office/drawing/2014/main" val="2844705123"/>
                    </a:ext>
                  </a:extLst>
                </a:gridCol>
                <a:gridCol w="1989026">
                  <a:extLst>
                    <a:ext uri="{9D8B030D-6E8A-4147-A177-3AD203B41FA5}">
                      <a16:colId xmlns:a16="http://schemas.microsoft.com/office/drawing/2014/main" val="2942674131"/>
                    </a:ext>
                  </a:extLst>
                </a:gridCol>
              </a:tblGrid>
              <a:tr h="407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STATO DEL PROGETTO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% COMPLETAMENTO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62293"/>
                  </a:ext>
                </a:extLst>
              </a:tr>
              <a:tr h="660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Century Gothic" panose="020B0502020202020204" pitchFamily="34" charset="0"/>
                        </a:rPr>
                        <a:t>00/00/0000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>
                          <a:effectLst/>
                          <a:latin typeface="Century Gothic" panose="020B0502020202020204" pitchFamily="34" charset="0"/>
                        </a:rPr>
                        <a:t>In corso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u="none" strike="noStrike" dirty="0">
                          <a:effectLst/>
                          <a:latin typeface="Century Gothic" panose="020B0502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1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1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0" y="6477000"/>
            <a:ext cx="117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ESEMPIO DI PRESENTAZIONE DEL PIANO DI IMPLEMENTAZIONE DEL PROGETTO</a:t>
            </a:r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| SOMMARIO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893504" y="943687"/>
            <a:ext cx="5202496" cy="5351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Panoramica della dashboard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Dati della dashboard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Timeline attività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Stato attività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Priorità attività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Budget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Elementi in attesa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 dirty="0">
                <a:latin typeface="Century Gothic" panose="020B0502020202020204" pitchFamily="34" charset="0"/>
              </a:rPr>
              <a:t>Riepilogo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12F814-D179-264A-96E2-2790AF8762EE}"/>
              </a:ext>
            </a:extLst>
          </p:cNvPr>
          <p:cNvSpPr txBox="1"/>
          <p:nvPr/>
        </p:nvSpPr>
        <p:spPr>
          <a:xfrm>
            <a:off x="248478" y="980377"/>
            <a:ext cx="515816" cy="5351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1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5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7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it-IT" sz="2400">
                <a:solidFill>
                  <a:schemeClr val="accent2"/>
                </a:solidFill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2D9CAD0-6D0F-CD41-AD4D-C7722330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07105" y="255512"/>
            <a:ext cx="4997547" cy="60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2196549" y="6477000"/>
            <a:ext cx="955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PANORAMICA DELLA DASHBOARD DEL PROGETTO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EE65E-60C5-6EB3-9330-1E8C42B66765}"/>
              </a:ext>
            </a:extLst>
          </p:cNvPr>
          <p:cNvSpPr txBox="1"/>
          <p:nvPr/>
        </p:nvSpPr>
        <p:spPr>
          <a:xfrm>
            <a:off x="367748" y="248400"/>
            <a:ext cx="93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PANORAMICA DELLA DASHBOARD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133CB9-DD37-865B-ED90-39377C3A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" r="177"/>
          <a:stretch/>
        </p:blipFill>
        <p:spPr>
          <a:xfrm>
            <a:off x="285496" y="1479214"/>
            <a:ext cx="6378915" cy="2369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B505C-6305-5308-7ABA-3D63D5A5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3" r="1893"/>
          <a:stretch/>
        </p:blipFill>
        <p:spPr>
          <a:xfrm>
            <a:off x="-2535" y="4162092"/>
            <a:ext cx="2026828" cy="1791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F6F77A-190E-B579-44EC-D8291C16ED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630" r="5630"/>
          <a:stretch/>
        </p:blipFill>
        <p:spPr>
          <a:xfrm>
            <a:off x="2061001" y="4090892"/>
            <a:ext cx="1644079" cy="1745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07F6E6-0DEA-D896-8C5E-7B93FFBB31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52962" y="4261986"/>
            <a:ext cx="3107918" cy="786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471DE-CCBC-FD1A-98CE-8B3CF62107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77117" y="5483904"/>
            <a:ext cx="2806496" cy="887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307B1A-A1D5-FFBC-63AA-C6DFCBEEBB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78" b="778"/>
          <a:stretch/>
        </p:blipFill>
        <p:spPr>
          <a:xfrm>
            <a:off x="6998300" y="1540173"/>
            <a:ext cx="4995642" cy="1560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42AA4F-C7C4-8F57-2A4A-0BE628479D1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17359" y="3288416"/>
            <a:ext cx="4976207" cy="26376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425260-635E-88FD-C7A5-8A5BAC099975}"/>
              </a:ext>
            </a:extLst>
          </p:cNvPr>
          <p:cNvSpPr txBox="1"/>
          <p:nvPr/>
        </p:nvSpPr>
        <p:spPr>
          <a:xfrm>
            <a:off x="285496" y="112324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400" b="1">
                <a:latin typeface="Century Gothic" panose="020B0502020202020204" pitchFamily="34" charset="0"/>
              </a:rPr>
              <a:t>TIMELINE ATTIVITÀ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A4658-18D2-5CE3-4040-32EE5B851B21}"/>
              </a:ext>
            </a:extLst>
          </p:cNvPr>
          <p:cNvSpPr txBox="1"/>
          <p:nvPr/>
        </p:nvSpPr>
        <p:spPr>
          <a:xfrm>
            <a:off x="262818" y="388713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400" b="1" dirty="0">
                <a:latin typeface="Century Gothic" panose="020B0502020202020204" pitchFamily="34" charset="0"/>
              </a:rPr>
              <a:t>STATO ATTIVITÀ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413464-7DD7-521D-7C99-A7F71C6D31C8}"/>
              </a:ext>
            </a:extLst>
          </p:cNvPr>
          <p:cNvSpPr txBox="1"/>
          <p:nvPr/>
        </p:nvSpPr>
        <p:spPr>
          <a:xfrm>
            <a:off x="1919363" y="3855742"/>
            <a:ext cx="2026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it-IT" sz="1400" b="1" dirty="0">
                <a:latin typeface="Century Gothic" panose="020B0502020202020204" pitchFamily="34" charset="0"/>
              </a:rPr>
              <a:t>% PRIORITÀ ATTIVITÀ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82D6FB-4643-D015-BF85-86CC9A46B3B8}"/>
              </a:ext>
            </a:extLst>
          </p:cNvPr>
          <p:cNvSpPr txBox="1"/>
          <p:nvPr/>
        </p:nvSpPr>
        <p:spPr>
          <a:xfrm>
            <a:off x="5006030" y="3912126"/>
            <a:ext cx="948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400" b="1">
                <a:latin typeface="Century Gothic" panose="020B0502020202020204" pitchFamily="34" charset="0"/>
              </a:rPr>
              <a:t>BUDGET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09844-B464-8BFE-8A78-E54D358630D7}"/>
              </a:ext>
            </a:extLst>
          </p:cNvPr>
          <p:cNvSpPr txBox="1"/>
          <p:nvPr/>
        </p:nvSpPr>
        <p:spPr>
          <a:xfrm>
            <a:off x="4475562" y="5157759"/>
            <a:ext cx="2166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it-IT" sz="1400" b="1" dirty="0">
                <a:latin typeface="Century Gothic" panose="020B0502020202020204" pitchFamily="34" charset="0"/>
              </a:rPr>
              <a:t>ELEMENTI IN ATTESA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79380F-A251-8FFF-30A7-F01F203B29D3}"/>
              </a:ext>
            </a:extLst>
          </p:cNvPr>
          <p:cNvCxnSpPr>
            <a:cxnSpLocks/>
          </p:cNvCxnSpPr>
          <p:nvPr/>
        </p:nvCxnSpPr>
        <p:spPr>
          <a:xfrm>
            <a:off x="6883613" y="1219200"/>
            <a:ext cx="0" cy="514864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9B53AE-A467-2291-9256-338B2D520304}"/>
              </a:ext>
            </a:extLst>
          </p:cNvPr>
          <p:cNvSpPr txBox="1"/>
          <p:nvPr/>
        </p:nvSpPr>
        <p:spPr>
          <a:xfrm>
            <a:off x="6971895" y="112324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400" b="1">
                <a:latin typeface="Century Gothic" panose="020B0502020202020204" pitchFamily="34" charset="0"/>
              </a:rPr>
              <a:t>DATI DELLA DASHBOARD</a:t>
            </a:r>
          </a:p>
        </p:txBody>
      </p:sp>
    </p:spTree>
    <p:extLst>
      <p:ext uri="{BB962C8B-B14F-4D97-AF65-F5344CB8AC3E}">
        <p14:creationId xmlns:p14="http://schemas.microsoft.com/office/powerpoint/2010/main" val="218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DATI DELLA DASHBOARD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386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DATI DELLA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43B3E-2A01-5487-8BD2-F1DAAA36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" r="31"/>
          <a:stretch/>
        </p:blipFill>
        <p:spPr>
          <a:xfrm>
            <a:off x="119241" y="1385454"/>
            <a:ext cx="11953517" cy="37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DATI DELLA DASHBOARD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386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DATI DELLA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C2159-EAF9-731D-93FE-4F37A328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3877" y="1148831"/>
            <a:ext cx="9401131" cy="49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TIMELINE ATTIVITÀ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TIMELINE ATTIVITÀ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45407-A4A5-75C9-7C77-21DA6679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6" b="206"/>
          <a:stretch/>
        </p:blipFill>
        <p:spPr>
          <a:xfrm>
            <a:off x="50752" y="1329338"/>
            <a:ext cx="12074249" cy="44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STATO ATTIVITÀ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STATO ATTIVITÀ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53230-69FD-E74E-DF98-52DAC793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94" r="4394"/>
          <a:stretch/>
        </p:blipFill>
        <p:spPr>
          <a:xfrm>
            <a:off x="4181231" y="833175"/>
            <a:ext cx="5620039" cy="52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PRIORITÀ ATTIVITÀ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8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PRIORITÀ ATTIVITÀ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7E7D5-1567-BE8D-F3DE-256CDDE5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7" b="517"/>
          <a:stretch/>
        </p:blipFill>
        <p:spPr>
          <a:xfrm>
            <a:off x="4181232" y="833175"/>
            <a:ext cx="5376560" cy="50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Identity-Presentation-Template_PowerPoint" id="{98FFEDC8-0C6F-7144-9F79-BD520B6F8325}" vid="{99DD93F0-E8D1-E747-BE7A-CF8C12A92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306</TotalTime>
  <Words>347</Words>
  <Application>Microsoft Office PowerPoint</Application>
  <PresentationFormat>Widescreen</PresentationFormat>
  <Paragraphs>80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min qu</cp:lastModifiedBy>
  <cp:revision>12</cp:revision>
  <dcterms:created xsi:type="dcterms:W3CDTF">2022-04-18T18:36:26Z</dcterms:created>
  <dcterms:modified xsi:type="dcterms:W3CDTF">2024-11-24T10:08:33Z</dcterms:modified>
</cp:coreProperties>
</file>