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639B3-2B21-4E22-8158-72D7AE9692B3}" v="2" dt="2024-01-21T16:36:4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9D639B3-2B21-4E22-8158-72D7AE9692B3}"/>
    <pc:docChg chg="undo custSel modSld">
      <pc:chgData name="Bess Dunlevy" userId="dd4b9a8537dbe9d0" providerId="LiveId" clId="{29D639B3-2B21-4E22-8158-72D7AE9692B3}" dt="2024-01-21T16:37:33.140" v="196" actId="1076"/>
      <pc:docMkLst>
        <pc:docMk/>
      </pc:docMkLst>
      <pc:sldChg chg="addSp delSp modSp mod">
        <pc:chgData name="Bess Dunlevy" userId="dd4b9a8537dbe9d0" providerId="LiveId" clId="{29D639B3-2B21-4E22-8158-72D7AE9692B3}" dt="2024-01-21T16:37:33.140" v="196" actId="1076"/>
        <pc:sldMkLst>
          <pc:docMk/>
          <pc:sldMk cId="1925317832" sldId="342"/>
        </pc:sldMkLst>
        <pc:spChg chg="del">
          <ac:chgData name="Bess Dunlevy" userId="dd4b9a8537dbe9d0" providerId="LiveId" clId="{29D639B3-2B21-4E22-8158-72D7AE9692B3}" dt="2024-01-21T16:32:45.296" v="82" actId="478"/>
          <ac:spMkLst>
            <pc:docMk/>
            <pc:sldMk cId="1925317832" sldId="342"/>
            <ac:spMk id="7" creationId="{95934B39-4E4D-6E8A-DD7A-C2000D7A1E27}"/>
          </ac:spMkLst>
        </pc:spChg>
        <pc:spChg chg="mod">
          <ac:chgData name="Bess Dunlevy" userId="dd4b9a8537dbe9d0" providerId="LiveId" clId="{29D639B3-2B21-4E22-8158-72D7AE9692B3}" dt="2024-01-21T16:36:00.108" v="180" actId="1076"/>
          <ac:spMkLst>
            <pc:docMk/>
            <pc:sldMk cId="1925317832" sldId="342"/>
            <ac:spMk id="9" creationId="{49C08673-F274-9D31-00AF-62D0F45D88BA}"/>
          </ac:spMkLst>
        </pc:spChg>
        <pc:spChg chg="mod">
          <ac:chgData name="Bess Dunlevy" userId="dd4b9a8537dbe9d0" providerId="LiveId" clId="{29D639B3-2B21-4E22-8158-72D7AE9692B3}" dt="2024-01-21T16:37:07.921" v="192" actId="1076"/>
          <ac:spMkLst>
            <pc:docMk/>
            <pc:sldMk cId="1925317832" sldId="342"/>
            <ac:spMk id="10" creationId="{61915ACB-F59F-9E69-F9BB-58F77B741801}"/>
          </ac:spMkLst>
        </pc:spChg>
        <pc:spChg chg="mod">
          <ac:chgData name="Bess Dunlevy" userId="dd4b9a8537dbe9d0" providerId="LiveId" clId="{29D639B3-2B21-4E22-8158-72D7AE9692B3}" dt="2024-01-21T16:37:33.140" v="196" actId="1076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29D639B3-2B21-4E22-8158-72D7AE9692B3}" dt="2024-01-21T16:33:28.310" v="131" actId="20577"/>
          <ac:spMkLst>
            <pc:docMk/>
            <pc:sldMk cId="1925317832" sldId="342"/>
            <ac:spMk id="36" creationId="{D5577CCE-9617-4CFE-FA1F-054C9431874C}"/>
          </ac:spMkLst>
        </pc:spChg>
        <pc:grpChg chg="del">
          <ac:chgData name="Bess Dunlevy" userId="dd4b9a8537dbe9d0" providerId="LiveId" clId="{29D639B3-2B21-4E22-8158-72D7AE9692B3}" dt="2024-01-21T16:32:35.003" v="55" actId="478"/>
          <ac:grpSpMkLst>
            <pc:docMk/>
            <pc:sldMk cId="1925317832" sldId="342"/>
            <ac:grpSpMk id="65" creationId="{D7F7C8EC-ED2B-B949-A541-63F70BC666B6}"/>
          </ac:grpSpMkLst>
        </pc:grpChg>
        <pc:picChg chg="add mod">
          <ac:chgData name="Bess Dunlevy" userId="dd4b9a8537dbe9d0" providerId="LiveId" clId="{29D639B3-2B21-4E22-8158-72D7AE9692B3}" dt="2024-01-21T16:37:01.664" v="190" actId="1076"/>
          <ac:picMkLst>
            <pc:docMk/>
            <pc:sldMk cId="1925317832" sldId="342"/>
            <ac:picMk id="3" creationId="{00CCF714-0D77-8755-FF84-7E51FB40C3A5}"/>
          </ac:picMkLst>
        </pc:picChg>
        <pc:picChg chg="mod">
          <ac:chgData name="Bess Dunlevy" userId="dd4b9a8537dbe9d0" providerId="LiveId" clId="{29D639B3-2B21-4E22-8158-72D7AE9692B3}" dt="2024-01-21T16:37:28.859" v="195" actId="1076"/>
          <ac:picMkLst>
            <pc:docMk/>
            <pc:sldMk cId="1925317832" sldId="342"/>
            <ac:picMk id="4" creationId="{4AEB8225-3AA8-AF48-AD51-3F5F53316D6B}"/>
          </ac:picMkLst>
        </pc:picChg>
        <pc:picChg chg="mod">
          <ac:chgData name="Bess Dunlevy" userId="dd4b9a8537dbe9d0" providerId="LiveId" clId="{29D639B3-2B21-4E22-8158-72D7AE9692B3}" dt="2024-01-21T16:35:33.130" v="175" actId="1076"/>
          <ac:picMkLst>
            <pc:docMk/>
            <pc:sldMk cId="1925317832" sldId="342"/>
            <ac:picMk id="5" creationId="{28A74D59-AD2C-C587-3D7A-66DAECC7047A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6" creationId="{FF569D5E-4B28-51CD-B7B6-9C22661457E8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8" creationId="{EE3A67FD-3EF6-A694-E726-4A963A3626BF}"/>
          </ac:picMkLst>
        </pc:picChg>
        <pc:picChg chg="add mod ord">
          <ac:chgData name="Bess Dunlevy" userId="dd4b9a8537dbe9d0" providerId="LiveId" clId="{29D639B3-2B21-4E22-8158-72D7AE9692B3}" dt="2024-01-21T16:36:49.810" v="187" actId="167"/>
          <ac:picMkLst>
            <pc:docMk/>
            <pc:sldMk cId="1925317832" sldId="342"/>
            <ac:picMk id="11" creationId="{8B148DD7-377F-47F8-5DC1-106666EE361B}"/>
          </ac:picMkLst>
        </pc:picChg>
      </pc:sldChg>
      <pc:sldChg chg="addSp delSp modSp mod">
        <pc:chgData name="Bess Dunlevy" userId="dd4b9a8537dbe9d0" providerId="LiveId" clId="{29D639B3-2B21-4E22-8158-72D7AE9692B3}" dt="2024-01-21T16:37:19.710" v="193"/>
        <pc:sldMkLst>
          <pc:docMk/>
          <pc:sldMk cId="577447176" sldId="347"/>
        </pc:sldMkLst>
        <pc:spChg chg="mod">
          <ac:chgData name="Bess Dunlevy" userId="dd4b9a8537dbe9d0" providerId="LiveId" clId="{29D639B3-2B21-4E22-8158-72D7AE9692B3}" dt="2024-01-21T16:37:19.710" v="193"/>
          <ac:spMkLst>
            <pc:docMk/>
            <pc:sldMk cId="577447176" sldId="347"/>
            <ac:spMk id="9" creationId="{E6EEB223-E166-A54F-887F-3F76EDC4E433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3" creationId="{54F87AF9-45F4-A0BA-DE10-12806517B392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6" creationId="{917E9CCC-689D-B853-3D6E-9493443BA8A7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2" creationId="{1BD5B103-438D-583B-A008-E98E98870D10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ruttura geometrica bianca astratta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077" y="456044"/>
            <a:ext cx="2922163" cy="58120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7747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IMPLEMENTAZIONE DEL BUSINESS PLAN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2113613" y="6477000"/>
            <a:ext cx="963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PRESENTAZIONE DELL'IMPLEMENTAZIONE DEL BUSINESS PLAN</a:t>
            </a:r>
          </a:p>
        </p:txBody>
      </p:sp>
      <p:pic>
        <p:nvPicPr>
          <p:cNvPr id="5" name="Graphic 4" descr="Frecce con riempimento solido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Note per l'utilizzo di questo modello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53511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Inserisci i dati e i dettagli delle fasi che rappresentano il piano e il processo. </a:t>
            </a:r>
          </a:p>
          <a:p>
            <a:pPr rtl="0">
              <a:spcAft>
                <a:spcPts val="1000"/>
              </a:spcAft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Regola i campi di definizione delle fasi nella slide successiva in base al tuo piano.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678829-662E-4A4F-B44E-E2832274A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0970" y="3953654"/>
            <a:ext cx="5849124" cy="138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1633928" y="6477000"/>
            <a:ext cx="1011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it-IT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PRESENTAZIONE DELL'IMPLEMENTAZIONE DEL BUSINESS PLAN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2" y="214468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FASE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6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FASE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2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6"/>
                </a:solidFill>
                <a:latin typeface="Century Gothic" panose="020B0502020202020204" pitchFamily="34" charset="0"/>
              </a:rPr>
              <a:t>FASE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8" y="214229"/>
            <a:ext cx="2341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4200">
                <a:solidFill>
                  <a:schemeClr val="accent5"/>
                </a:solidFill>
                <a:latin typeface="Century Gothic" panose="020B0502020202020204" pitchFamily="34" charset="0"/>
              </a:rPr>
              <a:t>FASE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258136" y="296184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Dettagli Fase 1 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479063"/>
            <a:ext cx="1757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FASE 1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TESTO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DESCRITTIVO...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464522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FASE 2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TESTO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DESCRITTIVO...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73431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258136" y="383016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Dettagli Fase 1 ...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233479" y="4712223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Dettagli Fase 1 ...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96147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45384" y="55942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Dettagli Fase 1 ...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93858" y="29680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Dettagli Fase 2 ...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93858" y="383640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Dettagli Fase 2 ...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69201" y="471846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Dettagli Fase 2 ...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60052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Dettagli Fase 2 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396318" y="298325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Dettagli Fase 3 ...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396318" y="3851567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Dettagli Fase 3 ...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371661" y="4733629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Dettagli Fase 3 ...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61569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Dettagli Fase 3 ...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499893" y="300044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Dettagli Fase 4 ...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499893" y="386875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Dettagli Fase 4 ...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475236" y="4750818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Dettagli Fase 4 ...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63288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Dettagli Fase 4 ...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47081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FASE 3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TESTO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DESCRITTIVO...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4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FASE 4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TESTO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it-IT" sz="1500" b="1">
                <a:solidFill>
                  <a:schemeClr val="bg1"/>
                </a:solidFill>
                <a:latin typeface="Century Gothic" panose="020B0502020202020204" pitchFamily="34" charset="0"/>
              </a:rPr>
              <a:t>DESCRITTIVO...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11998</TotalTime>
  <Words>250</Words>
  <Application>Microsoft Office PowerPoint</Application>
  <PresentationFormat>Widescreen</PresentationFormat>
  <Paragraphs>35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24</cp:revision>
  <cp:lastPrinted>2020-08-31T22:23:58Z</cp:lastPrinted>
  <dcterms:created xsi:type="dcterms:W3CDTF">2021-07-07T23:54:57Z</dcterms:created>
  <dcterms:modified xsi:type="dcterms:W3CDTF">2024-11-13T09:48:58Z</dcterms:modified>
</cp:coreProperties>
</file>