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6"/>
  </p:notesMasterIdLst>
  <p:sldIdLst>
    <p:sldId id="345" r:id="rId2"/>
    <p:sldId id="347" r:id="rId3"/>
    <p:sldId id="320" r:id="rId4"/>
    <p:sldId id="295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rica Waite" initials="EW" lastIdx="2" clrIdx="0">
    <p:extLst>
      <p:ext uri="{19B8F6BF-5375-455C-9EA6-DF929625EA0E}">
        <p15:presenceInfo xmlns:p15="http://schemas.microsoft.com/office/powerpoint/2012/main" userId="c568693182780e7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E7F2"/>
    <a:srgbClr val="B5E274"/>
    <a:srgbClr val="79D015"/>
    <a:srgbClr val="009B47"/>
    <a:srgbClr val="F0A622"/>
    <a:srgbClr val="FF7C80"/>
    <a:srgbClr val="99EDF2"/>
    <a:srgbClr val="76D97A"/>
    <a:srgbClr val="00BD32"/>
    <a:srgbClr val="CE1D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893BB4A-D1CA-4BEC-AE48-B2D8B63EF14A}" v="3" dt="2024-01-21T16:59:21.06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650" autoAdjust="0"/>
    <p:restoredTop sz="86447"/>
  </p:normalViewPr>
  <p:slideViewPr>
    <p:cSldViewPr snapToGrid="0" snapToObjects="1">
      <p:cViewPr varScale="1">
        <p:scale>
          <a:sx n="64" d="100"/>
          <a:sy n="64" d="100"/>
        </p:scale>
        <p:origin x="84" y="1026"/>
      </p:cViewPr>
      <p:guideLst/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</p:sldLst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4.xml"/><Relationship Id="rId2" Type="http://schemas.openxmlformats.org/officeDocument/2006/relationships/slide" Target="slides/slide3.xml"/><Relationship Id="rId1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ss Dunlevy" userId="dd4b9a8537dbe9d0" providerId="LiveId" clId="{9893BB4A-D1CA-4BEC-AE48-B2D8B63EF14A}"/>
    <pc:docChg chg="custSel modSld sldOrd">
      <pc:chgData name="Bess Dunlevy" userId="dd4b9a8537dbe9d0" providerId="LiveId" clId="{9893BB4A-D1CA-4BEC-AE48-B2D8B63EF14A}" dt="2024-01-21T17:00:04.604" v="220" actId="14861"/>
      <pc:docMkLst>
        <pc:docMk/>
      </pc:docMkLst>
      <pc:sldChg chg="addSp delSp modSp mod ord">
        <pc:chgData name="Bess Dunlevy" userId="dd4b9a8537dbe9d0" providerId="LiveId" clId="{9893BB4A-D1CA-4BEC-AE48-B2D8B63EF14A}" dt="2024-01-21T16:57:43.380" v="204" actId="20577"/>
        <pc:sldMkLst>
          <pc:docMk/>
          <pc:sldMk cId="1036723312" sldId="320"/>
        </pc:sldMkLst>
        <pc:spChg chg="add mod">
          <ac:chgData name="Bess Dunlevy" userId="dd4b9a8537dbe9d0" providerId="LiveId" clId="{9893BB4A-D1CA-4BEC-AE48-B2D8B63EF14A}" dt="2024-01-21T16:57:05.838" v="127" actId="1076"/>
          <ac:spMkLst>
            <pc:docMk/>
            <pc:sldMk cId="1036723312" sldId="320"/>
            <ac:spMk id="3" creationId="{CD63CBC0-5791-8ADB-C408-20D078B4C86D}"/>
          </ac:spMkLst>
        </pc:spChg>
        <pc:spChg chg="mod">
          <ac:chgData name="Bess Dunlevy" userId="dd4b9a8537dbe9d0" providerId="LiveId" clId="{9893BB4A-D1CA-4BEC-AE48-B2D8B63EF14A}" dt="2024-01-21T16:56:08.454" v="108" actId="20577"/>
          <ac:spMkLst>
            <pc:docMk/>
            <pc:sldMk cId="1036723312" sldId="320"/>
            <ac:spMk id="9" creationId="{E6EEB223-E166-A54F-887F-3F76EDC4E433}"/>
          </ac:spMkLst>
        </pc:spChg>
        <pc:grpChg chg="del">
          <ac:chgData name="Bess Dunlevy" userId="dd4b9a8537dbe9d0" providerId="LiveId" clId="{9893BB4A-D1CA-4BEC-AE48-B2D8B63EF14A}" dt="2024-01-21T16:57:02.025" v="126" actId="478"/>
          <ac:grpSpMkLst>
            <pc:docMk/>
            <pc:sldMk cId="1036723312" sldId="320"/>
            <ac:grpSpMk id="7" creationId="{8E1B7E48-4A02-444F-963A-D6DBBEE435A3}"/>
          </ac:grpSpMkLst>
        </pc:grpChg>
        <pc:graphicFrameChg chg="modGraphic">
          <ac:chgData name="Bess Dunlevy" userId="dd4b9a8537dbe9d0" providerId="LiveId" clId="{9893BB4A-D1CA-4BEC-AE48-B2D8B63EF14A}" dt="2024-01-21T16:57:43.380" v="204" actId="20577"/>
          <ac:graphicFrameMkLst>
            <pc:docMk/>
            <pc:sldMk cId="1036723312" sldId="320"/>
            <ac:graphicFrameMk id="2" creationId="{37355569-728A-7144-B0C9-4D9511C7D2C3}"/>
          </ac:graphicFrameMkLst>
        </pc:graphicFrameChg>
      </pc:sldChg>
      <pc:sldChg chg="addSp delSp modSp mod">
        <pc:chgData name="Bess Dunlevy" userId="dd4b9a8537dbe9d0" providerId="LiveId" clId="{9893BB4A-D1CA-4BEC-AE48-B2D8B63EF14A}" dt="2024-01-21T17:00:04.604" v="220" actId="14861"/>
        <pc:sldMkLst>
          <pc:docMk/>
          <pc:sldMk cId="2426914501" sldId="345"/>
        </pc:sldMkLst>
        <pc:spChg chg="mod">
          <ac:chgData name="Bess Dunlevy" userId="dd4b9a8537dbe9d0" providerId="LiveId" clId="{9893BB4A-D1CA-4BEC-AE48-B2D8B63EF14A}" dt="2024-01-21T16:59:51.371" v="215" actId="14100"/>
          <ac:spMkLst>
            <pc:docMk/>
            <pc:sldMk cId="2426914501" sldId="345"/>
            <ac:spMk id="2" creationId="{7C5F649A-21D3-4946-B06E-8A79DDA0D00E}"/>
          </ac:spMkLst>
        </pc:spChg>
        <pc:spChg chg="mod">
          <ac:chgData name="Bess Dunlevy" userId="dd4b9a8537dbe9d0" providerId="LiveId" clId="{9893BB4A-D1CA-4BEC-AE48-B2D8B63EF14A}" dt="2024-01-21T16:59:56.249" v="217" actId="1076"/>
          <ac:spMkLst>
            <pc:docMk/>
            <pc:sldMk cId="2426914501" sldId="345"/>
            <ac:spMk id="3" creationId="{8D229698-1152-43F9-BE56-3EBDC68FD012}"/>
          </ac:spMkLst>
        </pc:spChg>
        <pc:spChg chg="mod">
          <ac:chgData name="Bess Dunlevy" userId="dd4b9a8537dbe9d0" providerId="LiveId" clId="{9893BB4A-D1CA-4BEC-AE48-B2D8B63EF14A}" dt="2024-01-21T16:54:06.672" v="59" actId="20577"/>
          <ac:spMkLst>
            <pc:docMk/>
            <pc:sldMk cId="2426914501" sldId="345"/>
            <ac:spMk id="33" creationId="{143A449B-AAB7-994A-92CE-8F48E2CA7DF6}"/>
          </ac:spMkLst>
        </pc:spChg>
        <pc:grpChg chg="del">
          <ac:chgData name="Bess Dunlevy" userId="dd4b9a8537dbe9d0" providerId="LiveId" clId="{9893BB4A-D1CA-4BEC-AE48-B2D8B63EF14A}" dt="2024-01-21T16:54:14.766" v="61" actId="478"/>
          <ac:grpSpMkLst>
            <pc:docMk/>
            <pc:sldMk cId="2426914501" sldId="345"/>
            <ac:grpSpMk id="65" creationId="{D7F7C8EC-ED2B-B949-A541-63F70BC666B6}"/>
          </ac:grpSpMkLst>
        </pc:grpChg>
        <pc:picChg chg="add mod ord">
          <ac:chgData name="Bess Dunlevy" userId="dd4b9a8537dbe9d0" providerId="LiveId" clId="{9893BB4A-D1CA-4BEC-AE48-B2D8B63EF14A}" dt="2024-01-21T16:54:27.516" v="63" actId="167"/>
          <ac:picMkLst>
            <pc:docMk/>
            <pc:sldMk cId="2426914501" sldId="345"/>
            <ac:picMk id="5" creationId="{12D97C57-D6BF-E8D1-591C-4E010E5ADB04}"/>
          </ac:picMkLst>
        </pc:picChg>
        <pc:picChg chg="add mod modCrop">
          <ac:chgData name="Bess Dunlevy" userId="dd4b9a8537dbe9d0" providerId="LiveId" clId="{9893BB4A-D1CA-4BEC-AE48-B2D8B63EF14A}" dt="2024-01-21T17:00:04.604" v="220" actId="14861"/>
          <ac:picMkLst>
            <pc:docMk/>
            <pc:sldMk cId="2426914501" sldId="345"/>
            <ac:picMk id="7" creationId="{600A31B5-FAA2-94FB-3A99-A4020B34849C}"/>
          </ac:picMkLst>
        </pc:picChg>
      </pc:sldChg>
      <pc:sldChg chg="delSp modSp mod">
        <pc:chgData name="Bess Dunlevy" userId="dd4b9a8537dbe9d0" providerId="LiveId" clId="{9893BB4A-D1CA-4BEC-AE48-B2D8B63EF14A}" dt="2024-01-21T16:57:55.485" v="205" actId="478"/>
        <pc:sldMkLst>
          <pc:docMk/>
          <pc:sldMk cId="2964708018" sldId="347"/>
        </pc:sldMkLst>
        <pc:spChg chg="mod">
          <ac:chgData name="Bess Dunlevy" userId="dd4b9a8537dbe9d0" providerId="LiveId" clId="{9893BB4A-D1CA-4BEC-AE48-B2D8B63EF14A}" dt="2024-01-21T16:55:20.318" v="100"/>
          <ac:spMkLst>
            <pc:docMk/>
            <pc:sldMk cId="2964708018" sldId="347"/>
            <ac:spMk id="9" creationId="{E6EEB223-E166-A54F-887F-3F76EDC4E433}"/>
          </ac:spMkLst>
        </pc:spChg>
        <pc:grpChg chg="del">
          <ac:chgData name="Bess Dunlevy" userId="dd4b9a8537dbe9d0" providerId="LiveId" clId="{9893BB4A-D1CA-4BEC-AE48-B2D8B63EF14A}" dt="2024-01-21T16:57:55.485" v="205" actId="478"/>
          <ac:grpSpMkLst>
            <pc:docMk/>
            <pc:sldMk cId="2964708018" sldId="347"/>
            <ac:grpSpMk id="7" creationId="{8E1B7E48-4A02-444F-963A-D6DBBEE435A3}"/>
          </ac:grpSpMkLst>
        </pc:gr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6AFEDE-F1BF-6A4A-80D9-CCB6DC4EFE3D}" type="datetimeFigureOut">
              <a:rPr lang="en-US" smtClean="0"/>
              <a:t>11/13/2024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711C10-233D-DA48-A5CB-9365BBABB6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30768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492760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186668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222646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11/13/2024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345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11/13/2024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839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11/13/2024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738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11/13/2024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9415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11/13/2024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773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11/13/2024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5370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11/13/2024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1709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11/13/2024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5901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11/13/2024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3076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11/13/2024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72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11/13/2024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3808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95000"/>
                <a:alpha val="40000"/>
              </a:schemeClr>
            </a:gs>
            <a:gs pos="100000">
              <a:schemeClr val="bg1">
                <a:lumMod val="75000"/>
              </a:schemeClr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81E756-E947-FD4A-8A23-D2C983A1A8BD}" type="datetimeFigureOut">
              <a:rPr lang="en-US" smtClean="0"/>
              <a:t>11/13/2024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60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it.smartsheet.com/try-it?trp=38177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truttura geometrica bianca astratta">
            <a:extLst>
              <a:ext uri="{FF2B5EF4-FFF2-40B4-BE49-F238E27FC236}">
                <a16:creationId xmlns:a16="http://schemas.microsoft.com/office/drawing/2014/main" id="{12D97C57-D6BF-E8D1-591C-4E010E5ADB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373" y="0"/>
            <a:ext cx="12203371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C5F649A-21D3-4946-B06E-8A79DDA0D00E}"/>
              </a:ext>
            </a:extLst>
          </p:cNvPr>
          <p:cNvSpPr txBox="1"/>
          <p:nvPr/>
        </p:nvSpPr>
        <p:spPr>
          <a:xfrm>
            <a:off x="405012" y="2068945"/>
            <a:ext cx="46017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it-IT" sz="3600" dirty="0">
                <a:latin typeface="Century Gothic" panose="020B0502020202020204" pitchFamily="34" charset="0"/>
              </a:rPr>
              <a:t>Note per l'utilizzo di questo modello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D229698-1152-43F9-BE56-3EBDC68FD012}"/>
              </a:ext>
            </a:extLst>
          </p:cNvPr>
          <p:cNvSpPr txBox="1"/>
          <p:nvPr/>
        </p:nvSpPr>
        <p:spPr>
          <a:xfrm>
            <a:off x="515849" y="3618227"/>
            <a:ext cx="4721170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>
              <a:spcAft>
                <a:spcPts val="600"/>
              </a:spcAft>
            </a:pPr>
            <a:r>
              <a:rPr lang="it-IT" sz="1600" dirty="0">
                <a:latin typeface="Century Gothic" panose="020B0502020202020204" pitchFamily="34" charset="0"/>
              </a:rPr>
              <a:t>Inserisci traguardi e obiettivi nell'area del grafico. </a:t>
            </a:r>
          </a:p>
          <a:p>
            <a:endParaRPr lang="en-US" sz="1600" dirty="0">
              <a:latin typeface="Century Gothic" panose="020B0502020202020204" pitchFamily="34" charset="0"/>
            </a:endParaRPr>
          </a:p>
          <a:p>
            <a:pPr rtl="0">
              <a:spcAft>
                <a:spcPts val="600"/>
              </a:spcAft>
            </a:pPr>
            <a:r>
              <a:rPr lang="it-IT" sz="1600" dirty="0">
                <a:latin typeface="Century Gothic" panose="020B0502020202020204" pitchFamily="34" charset="0"/>
              </a:rPr>
              <a:t>Modifica le barre per ogni attività in modo che rappresentino la durata di tempo.  Aggiungi le date delle milestone e ulteriori informazioni all'interno di ogni barra o nell'area del diagramma. Riepiloga i risultati nella riga in basso.</a:t>
            </a:r>
          </a:p>
        </p:txBody>
      </p:sp>
      <p:pic>
        <p:nvPicPr>
          <p:cNvPr id="4" name="Picture 3">
            <a:hlinkClick r:id="rId3"/>
            <a:extLst>
              <a:ext uri="{FF2B5EF4-FFF2-40B4-BE49-F238E27FC236}">
                <a16:creationId xmlns:a16="http://schemas.microsoft.com/office/drawing/2014/main" id="{4AEB8225-3AA8-AF48-AD51-3F5F53316D6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8961153" y="307316"/>
            <a:ext cx="2714998" cy="540000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143A449B-AAB7-994A-92CE-8F48E2CA7DF6}"/>
              </a:ext>
            </a:extLst>
          </p:cNvPr>
          <p:cNvSpPr txBox="1"/>
          <p:nvPr/>
        </p:nvSpPr>
        <p:spPr>
          <a:xfrm>
            <a:off x="409776" y="353237"/>
            <a:ext cx="765555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it-IT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MODELLO DI IMPLEMENTAZIONE</a:t>
            </a:r>
            <a:br>
              <a:rPr 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</a:br>
            <a:r>
              <a:rPr lang="it-IT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ANNUALE POWERPOINT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00A31B5-FAA2-94FB-3A99-A4020B34849C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665" b="665"/>
          <a:stretch/>
        </p:blipFill>
        <p:spPr>
          <a:xfrm>
            <a:off x="5870867" y="2503055"/>
            <a:ext cx="5805284" cy="286327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269145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>
            <a:extLst>
              <a:ext uri="{FF2B5EF4-FFF2-40B4-BE49-F238E27FC236}">
                <a16:creationId xmlns:a16="http://schemas.microsoft.com/office/drawing/2014/main" id="{2A08EE07-4D3C-C74D-AA27-8BAD402EB88E}"/>
              </a:ext>
            </a:extLst>
          </p:cNvPr>
          <p:cNvSpPr/>
          <p:nvPr/>
        </p:nvSpPr>
        <p:spPr>
          <a:xfrm>
            <a:off x="0" y="6479366"/>
            <a:ext cx="12192000" cy="384048"/>
          </a:xfrm>
          <a:custGeom>
            <a:avLst/>
            <a:gdLst>
              <a:gd name="connsiteX0" fmla="*/ 0 w 12192000"/>
              <a:gd name="connsiteY0" fmla="*/ 0 h 520936"/>
              <a:gd name="connsiteX1" fmla="*/ 12192000 w 12192000"/>
              <a:gd name="connsiteY1" fmla="*/ 0 h 520936"/>
              <a:gd name="connsiteX2" fmla="*/ 12192000 w 12192000"/>
              <a:gd name="connsiteY2" fmla="*/ 520936 h 520936"/>
              <a:gd name="connsiteX3" fmla="*/ 0 w 12192000"/>
              <a:gd name="connsiteY3" fmla="*/ 520936 h 520936"/>
              <a:gd name="connsiteX4" fmla="*/ 0 w 12192000"/>
              <a:gd name="connsiteY4" fmla="*/ 0 h 520936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2192000 w 12192000"/>
              <a:gd name="connsiteY2" fmla="*/ 3171 h 524107"/>
              <a:gd name="connsiteX3" fmla="*/ 12192000 w 12192000"/>
              <a:gd name="connsiteY3" fmla="*/ 524107 h 524107"/>
              <a:gd name="connsiteX4" fmla="*/ 0 w 12192000"/>
              <a:gd name="connsiteY4" fmla="*/ 524107 h 524107"/>
              <a:gd name="connsiteX5" fmla="*/ 0 w 12192000"/>
              <a:gd name="connsiteY5" fmla="*/ 3171 h 524107"/>
              <a:gd name="connsiteX0" fmla="*/ 0 w 12192000"/>
              <a:gd name="connsiteY0" fmla="*/ 6887 h 527823"/>
              <a:gd name="connsiteX1" fmla="*/ 11054576 w 12192000"/>
              <a:gd name="connsiteY1" fmla="*/ 3716 h 527823"/>
              <a:gd name="connsiteX2" fmla="*/ 11288751 w 12192000"/>
              <a:gd name="connsiteY2" fmla="*/ 0 h 527823"/>
              <a:gd name="connsiteX3" fmla="*/ 12192000 w 12192000"/>
              <a:gd name="connsiteY3" fmla="*/ 6887 h 527823"/>
              <a:gd name="connsiteX4" fmla="*/ 12192000 w 12192000"/>
              <a:gd name="connsiteY4" fmla="*/ 527823 h 527823"/>
              <a:gd name="connsiteX5" fmla="*/ 0 w 12192000"/>
              <a:gd name="connsiteY5" fmla="*/ 527823 h 527823"/>
              <a:gd name="connsiteX6" fmla="*/ 0 w 12192000"/>
              <a:gd name="connsiteY6" fmla="*/ 6887 h 527823"/>
              <a:gd name="connsiteX0" fmla="*/ 0 w 12192000"/>
              <a:gd name="connsiteY0" fmla="*/ 6887 h 527823"/>
              <a:gd name="connsiteX1" fmla="*/ 11054576 w 12192000"/>
              <a:gd name="connsiteY1" fmla="*/ 3716 h 527823"/>
              <a:gd name="connsiteX2" fmla="*/ 11288751 w 12192000"/>
              <a:gd name="connsiteY2" fmla="*/ 0 h 527823"/>
              <a:gd name="connsiteX3" fmla="*/ 11508059 w 12192000"/>
              <a:gd name="connsiteY3" fmla="*/ 7434 h 527823"/>
              <a:gd name="connsiteX4" fmla="*/ 12192000 w 12192000"/>
              <a:gd name="connsiteY4" fmla="*/ 6887 h 527823"/>
              <a:gd name="connsiteX5" fmla="*/ 12192000 w 12192000"/>
              <a:gd name="connsiteY5" fmla="*/ 527823 h 527823"/>
              <a:gd name="connsiteX6" fmla="*/ 0 w 12192000"/>
              <a:gd name="connsiteY6" fmla="*/ 527823 h 527823"/>
              <a:gd name="connsiteX7" fmla="*/ 0 w 12192000"/>
              <a:gd name="connsiteY7" fmla="*/ 6887 h 527823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296185 w 12192000"/>
              <a:gd name="connsiteY2" fmla="*/ 159836 h 524107"/>
              <a:gd name="connsiteX3" fmla="*/ 11508059 w 12192000"/>
              <a:gd name="connsiteY3" fmla="*/ 3718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710 h 524646"/>
              <a:gd name="connsiteX1" fmla="*/ 11054576 w 12192000"/>
              <a:gd name="connsiteY1" fmla="*/ 539 h 524646"/>
              <a:gd name="connsiteX2" fmla="*/ 11296185 w 12192000"/>
              <a:gd name="connsiteY2" fmla="*/ 160375 h 524646"/>
              <a:gd name="connsiteX3" fmla="*/ 11784284 w 12192000"/>
              <a:gd name="connsiteY3" fmla="*/ 0 h 524646"/>
              <a:gd name="connsiteX4" fmla="*/ 12192000 w 12192000"/>
              <a:gd name="connsiteY4" fmla="*/ 3710 h 524646"/>
              <a:gd name="connsiteX5" fmla="*/ 12192000 w 12192000"/>
              <a:gd name="connsiteY5" fmla="*/ 524646 h 524646"/>
              <a:gd name="connsiteX6" fmla="*/ 0 w 12192000"/>
              <a:gd name="connsiteY6" fmla="*/ 524646 h 524646"/>
              <a:gd name="connsiteX7" fmla="*/ 0 w 12192000"/>
              <a:gd name="connsiteY7" fmla="*/ 3710 h 524646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296185 w 12192000"/>
              <a:gd name="connsiteY2" fmla="*/ 159836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626385 w 12192000"/>
              <a:gd name="connsiteY2" fmla="*/ 138547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626385 w 12192000"/>
              <a:gd name="connsiteY2" fmla="*/ 138547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626385 w 12192000"/>
              <a:gd name="connsiteY2" fmla="*/ 172609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825559 w 12192000"/>
              <a:gd name="connsiteY2" fmla="*/ 3719 h 524107"/>
              <a:gd name="connsiteX3" fmla="*/ 12192000 w 12192000"/>
              <a:gd name="connsiteY3" fmla="*/ 3171 h 524107"/>
              <a:gd name="connsiteX4" fmla="*/ 12192000 w 12192000"/>
              <a:gd name="connsiteY4" fmla="*/ 524107 h 524107"/>
              <a:gd name="connsiteX5" fmla="*/ 0 w 12192000"/>
              <a:gd name="connsiteY5" fmla="*/ 524107 h 524107"/>
              <a:gd name="connsiteX6" fmla="*/ 0 w 12192000"/>
              <a:gd name="connsiteY6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2192000 w 12192000"/>
              <a:gd name="connsiteY2" fmla="*/ 3171 h 524107"/>
              <a:gd name="connsiteX3" fmla="*/ 12192000 w 12192000"/>
              <a:gd name="connsiteY3" fmla="*/ 524107 h 524107"/>
              <a:gd name="connsiteX4" fmla="*/ 0 w 12192000"/>
              <a:gd name="connsiteY4" fmla="*/ 524107 h 524107"/>
              <a:gd name="connsiteX5" fmla="*/ 0 w 12192000"/>
              <a:gd name="connsiteY5" fmla="*/ 3171 h 524107"/>
              <a:gd name="connsiteX0" fmla="*/ 0 w 12192000"/>
              <a:gd name="connsiteY0" fmla="*/ 0 h 520936"/>
              <a:gd name="connsiteX1" fmla="*/ 12192000 w 12192000"/>
              <a:gd name="connsiteY1" fmla="*/ 0 h 520936"/>
              <a:gd name="connsiteX2" fmla="*/ 12192000 w 12192000"/>
              <a:gd name="connsiteY2" fmla="*/ 520936 h 520936"/>
              <a:gd name="connsiteX3" fmla="*/ 0 w 12192000"/>
              <a:gd name="connsiteY3" fmla="*/ 520936 h 520936"/>
              <a:gd name="connsiteX4" fmla="*/ 0 w 12192000"/>
              <a:gd name="connsiteY4" fmla="*/ 0 h 520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520936">
                <a:moveTo>
                  <a:pt x="0" y="0"/>
                </a:moveTo>
                <a:lnTo>
                  <a:pt x="12192000" y="0"/>
                </a:lnTo>
                <a:lnTo>
                  <a:pt x="12192000" y="520936"/>
                </a:lnTo>
                <a:lnTo>
                  <a:pt x="0" y="520936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50000"/>
                  <a:shade val="30000"/>
                  <a:satMod val="115000"/>
                </a:schemeClr>
              </a:gs>
              <a:gs pos="50000">
                <a:schemeClr val="bg1">
                  <a:lumMod val="50000"/>
                  <a:shade val="67500"/>
                  <a:satMod val="115000"/>
                </a:schemeClr>
              </a:gs>
              <a:gs pos="100000">
                <a:schemeClr val="bg1">
                  <a:lumMod val="5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3" name="Parallelogram 12">
            <a:extLst>
              <a:ext uri="{FF2B5EF4-FFF2-40B4-BE49-F238E27FC236}">
                <a16:creationId xmlns:a16="http://schemas.microsoft.com/office/drawing/2014/main" id="{72214739-7D95-4444-9FE6-D496832163FB}"/>
              </a:ext>
            </a:extLst>
          </p:cNvPr>
          <p:cNvSpPr/>
          <p:nvPr/>
        </p:nvSpPr>
        <p:spPr>
          <a:xfrm>
            <a:off x="11793977" y="6479366"/>
            <a:ext cx="397211" cy="384048"/>
          </a:xfrm>
          <a:prstGeom prst="parallelogram">
            <a:avLst>
              <a:gd name="adj" fmla="val 65219"/>
            </a:avLst>
          </a:prstGeom>
          <a:solidFill>
            <a:srgbClr val="F0A6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6EEB223-E166-A54F-887F-3F76EDC4E433}"/>
              </a:ext>
            </a:extLst>
          </p:cNvPr>
          <p:cNvSpPr txBox="1"/>
          <p:nvPr/>
        </p:nvSpPr>
        <p:spPr>
          <a:xfrm>
            <a:off x="4800046" y="6477000"/>
            <a:ext cx="70075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it-IT" dirty="0">
                <a:solidFill>
                  <a:schemeClr val="bg1"/>
                </a:solidFill>
                <a:latin typeface="Century Gothic" panose="020B0502020202020204" pitchFamily="34" charset="0"/>
                <a:ea typeface="Arial" charset="0"/>
                <a:cs typeface="Arial" charset="0"/>
              </a:rPr>
              <a:t>TIMELINE DI IMPLEMENTAZIONE ANNUALE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37355569-728A-7144-B0C9-4D9511C7D2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8402647"/>
              </p:ext>
            </p:extLst>
          </p:nvPr>
        </p:nvGraphicFramePr>
        <p:xfrm>
          <a:off x="327120" y="524509"/>
          <a:ext cx="11480500" cy="57385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77132">
                  <a:extLst>
                    <a:ext uri="{9D8B030D-6E8A-4147-A177-3AD203B41FA5}">
                      <a16:colId xmlns:a16="http://schemas.microsoft.com/office/drawing/2014/main" val="602210714"/>
                    </a:ext>
                  </a:extLst>
                </a:gridCol>
                <a:gridCol w="633614">
                  <a:extLst>
                    <a:ext uri="{9D8B030D-6E8A-4147-A177-3AD203B41FA5}">
                      <a16:colId xmlns:a16="http://schemas.microsoft.com/office/drawing/2014/main" val="745651107"/>
                    </a:ext>
                  </a:extLst>
                </a:gridCol>
                <a:gridCol w="633614">
                  <a:extLst>
                    <a:ext uri="{9D8B030D-6E8A-4147-A177-3AD203B41FA5}">
                      <a16:colId xmlns:a16="http://schemas.microsoft.com/office/drawing/2014/main" val="3839570682"/>
                    </a:ext>
                  </a:extLst>
                </a:gridCol>
                <a:gridCol w="633614">
                  <a:extLst>
                    <a:ext uri="{9D8B030D-6E8A-4147-A177-3AD203B41FA5}">
                      <a16:colId xmlns:a16="http://schemas.microsoft.com/office/drawing/2014/main" val="3893106002"/>
                    </a:ext>
                  </a:extLst>
                </a:gridCol>
                <a:gridCol w="633614">
                  <a:extLst>
                    <a:ext uri="{9D8B030D-6E8A-4147-A177-3AD203B41FA5}">
                      <a16:colId xmlns:a16="http://schemas.microsoft.com/office/drawing/2014/main" val="1453603295"/>
                    </a:ext>
                  </a:extLst>
                </a:gridCol>
                <a:gridCol w="633614">
                  <a:extLst>
                    <a:ext uri="{9D8B030D-6E8A-4147-A177-3AD203B41FA5}">
                      <a16:colId xmlns:a16="http://schemas.microsoft.com/office/drawing/2014/main" val="3405603126"/>
                    </a:ext>
                  </a:extLst>
                </a:gridCol>
                <a:gridCol w="633614">
                  <a:extLst>
                    <a:ext uri="{9D8B030D-6E8A-4147-A177-3AD203B41FA5}">
                      <a16:colId xmlns:a16="http://schemas.microsoft.com/office/drawing/2014/main" val="4188645958"/>
                    </a:ext>
                  </a:extLst>
                </a:gridCol>
                <a:gridCol w="633614">
                  <a:extLst>
                    <a:ext uri="{9D8B030D-6E8A-4147-A177-3AD203B41FA5}">
                      <a16:colId xmlns:a16="http://schemas.microsoft.com/office/drawing/2014/main" val="370284219"/>
                    </a:ext>
                  </a:extLst>
                </a:gridCol>
                <a:gridCol w="633614">
                  <a:extLst>
                    <a:ext uri="{9D8B030D-6E8A-4147-A177-3AD203B41FA5}">
                      <a16:colId xmlns:a16="http://schemas.microsoft.com/office/drawing/2014/main" val="2570255189"/>
                    </a:ext>
                  </a:extLst>
                </a:gridCol>
                <a:gridCol w="633614">
                  <a:extLst>
                    <a:ext uri="{9D8B030D-6E8A-4147-A177-3AD203B41FA5}">
                      <a16:colId xmlns:a16="http://schemas.microsoft.com/office/drawing/2014/main" val="4253557748"/>
                    </a:ext>
                  </a:extLst>
                </a:gridCol>
                <a:gridCol w="633614">
                  <a:extLst>
                    <a:ext uri="{9D8B030D-6E8A-4147-A177-3AD203B41FA5}">
                      <a16:colId xmlns:a16="http://schemas.microsoft.com/office/drawing/2014/main" val="732807866"/>
                    </a:ext>
                  </a:extLst>
                </a:gridCol>
                <a:gridCol w="633614">
                  <a:extLst>
                    <a:ext uri="{9D8B030D-6E8A-4147-A177-3AD203B41FA5}">
                      <a16:colId xmlns:a16="http://schemas.microsoft.com/office/drawing/2014/main" val="1262655051"/>
                    </a:ext>
                  </a:extLst>
                </a:gridCol>
                <a:gridCol w="633614">
                  <a:extLst>
                    <a:ext uri="{9D8B030D-6E8A-4147-A177-3AD203B41FA5}">
                      <a16:colId xmlns:a16="http://schemas.microsoft.com/office/drawing/2014/main" val="2519593283"/>
                    </a:ext>
                  </a:extLst>
                </a:gridCol>
              </a:tblGrid>
              <a:tr h="228783"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</a:pPr>
                      <a:r>
                        <a:rPr lang="it-IT" sz="120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T1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9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9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</a:pPr>
                      <a:r>
                        <a:rPr lang="it-IT" sz="120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9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9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</a:pPr>
                      <a:r>
                        <a:rPr lang="it-IT" sz="120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9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9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</a:pPr>
                      <a:r>
                        <a:rPr lang="it-IT" sz="120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9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9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6183525"/>
                  </a:ext>
                </a:extLst>
              </a:tr>
              <a:tr h="228783">
                <a:tc>
                  <a:txBody>
                    <a:bodyPr/>
                    <a:lstStyle/>
                    <a:p>
                      <a:pPr rtl="0"/>
                      <a:r>
                        <a:rPr lang="it-IT" sz="900" b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TRAGUARDI + OBIETTIVI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</a:pPr>
                      <a:r>
                        <a:rPr lang="it-IT" sz="900" b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GEN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</a:pPr>
                      <a:r>
                        <a:rPr lang="it-IT" sz="900" b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FEB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</a:pPr>
                      <a:r>
                        <a:rPr lang="it-IT" sz="900" b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MAR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</a:pPr>
                      <a:r>
                        <a:rPr lang="it-IT" sz="900" b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APR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</a:pPr>
                      <a:r>
                        <a:rPr lang="it-IT" sz="900" b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MAG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</a:pPr>
                      <a:r>
                        <a:rPr lang="it-IT" sz="900" b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GIU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</a:pPr>
                      <a:r>
                        <a:rPr lang="it-IT" sz="900" b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LUG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</a:pPr>
                      <a:r>
                        <a:rPr lang="it-IT" sz="900" b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AGO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</a:pPr>
                      <a:r>
                        <a:rPr lang="it-IT" sz="900" b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SET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</a:pPr>
                      <a:r>
                        <a:rPr lang="it-IT" sz="900" b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OTT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</a:pPr>
                      <a:r>
                        <a:rPr lang="it-IT" sz="900" b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NOV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</a:pPr>
                      <a:r>
                        <a:rPr lang="it-IT" sz="900" b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DIC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9611726"/>
                  </a:ext>
                </a:extLst>
              </a:tr>
              <a:tr h="453010">
                <a:tc>
                  <a:txBody>
                    <a:bodyPr/>
                    <a:lstStyle/>
                    <a:p>
                      <a:pPr rtl="0">
                        <a:lnSpc>
                          <a:spcPct val="100000"/>
                        </a:lnSpc>
                      </a:pPr>
                      <a:r>
                        <a:rPr lang="it-IT" sz="11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Traguardo 1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9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9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9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9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9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9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9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9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9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9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9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9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5858687"/>
                  </a:ext>
                </a:extLst>
              </a:tr>
              <a:tr h="453010">
                <a:tc>
                  <a:txBody>
                    <a:bodyPr/>
                    <a:lstStyle/>
                    <a:p>
                      <a:pPr rtl="0">
                        <a:lnSpc>
                          <a:spcPct val="100000"/>
                        </a:lnSpc>
                      </a:pPr>
                      <a:r>
                        <a:rPr lang="it-IT" sz="11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Traguardo 2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9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9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9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9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9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9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9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9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9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9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9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9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0816345"/>
                  </a:ext>
                </a:extLst>
              </a:tr>
              <a:tr h="453010">
                <a:tc>
                  <a:txBody>
                    <a:bodyPr/>
                    <a:lstStyle/>
                    <a:p>
                      <a:pPr rtl="0">
                        <a:lnSpc>
                          <a:spcPct val="100000"/>
                        </a:lnSpc>
                      </a:pPr>
                      <a:r>
                        <a:rPr lang="it-IT" sz="11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Traguardo 3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9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9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9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9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9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9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9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9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9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9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9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9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2502013"/>
                  </a:ext>
                </a:extLst>
              </a:tr>
              <a:tr h="453010">
                <a:tc>
                  <a:txBody>
                    <a:bodyPr/>
                    <a:lstStyle/>
                    <a:p>
                      <a:pPr rtl="0">
                        <a:lnSpc>
                          <a:spcPct val="100000"/>
                        </a:lnSpc>
                      </a:pPr>
                      <a:r>
                        <a:rPr lang="it-IT" sz="11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Traguardo 4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9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9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9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9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9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9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9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9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9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9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9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9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9537522"/>
                  </a:ext>
                </a:extLst>
              </a:tr>
              <a:tr h="453010">
                <a:tc>
                  <a:txBody>
                    <a:bodyPr/>
                    <a:lstStyle/>
                    <a:p>
                      <a:pPr rtl="0">
                        <a:lnSpc>
                          <a:spcPct val="100000"/>
                        </a:lnSpc>
                      </a:pPr>
                      <a:r>
                        <a:rPr lang="it-IT" sz="11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Traguardo 5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9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9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9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9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9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9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9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9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9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9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9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9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9141191"/>
                  </a:ext>
                </a:extLst>
              </a:tr>
              <a:tr h="453010">
                <a:tc>
                  <a:txBody>
                    <a:bodyPr/>
                    <a:lstStyle/>
                    <a:p>
                      <a:pPr rtl="0">
                        <a:lnSpc>
                          <a:spcPct val="100000"/>
                        </a:lnSpc>
                      </a:pPr>
                      <a:r>
                        <a:rPr lang="it-IT" sz="11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Obiettivo 1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9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9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9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9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9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9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9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9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9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9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9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9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1561401"/>
                  </a:ext>
                </a:extLst>
              </a:tr>
              <a:tr h="453010">
                <a:tc>
                  <a:txBody>
                    <a:bodyPr/>
                    <a:lstStyle/>
                    <a:p>
                      <a:pPr rtl="0">
                        <a:lnSpc>
                          <a:spcPct val="100000"/>
                        </a:lnSpc>
                      </a:pPr>
                      <a:r>
                        <a:rPr lang="it-IT" sz="11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Obiettivo 2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9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9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9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9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9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9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9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9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9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9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9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9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4209273"/>
                  </a:ext>
                </a:extLst>
              </a:tr>
              <a:tr h="453010">
                <a:tc>
                  <a:txBody>
                    <a:bodyPr/>
                    <a:lstStyle/>
                    <a:p>
                      <a:pPr rtl="0">
                        <a:lnSpc>
                          <a:spcPct val="100000"/>
                        </a:lnSpc>
                      </a:pPr>
                      <a:r>
                        <a:rPr lang="it-IT" sz="11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Obiettivo 3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9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9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9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9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9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9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9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9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9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9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9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9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0668724"/>
                  </a:ext>
                </a:extLst>
              </a:tr>
              <a:tr h="453010">
                <a:tc>
                  <a:txBody>
                    <a:bodyPr/>
                    <a:lstStyle/>
                    <a:p>
                      <a:pPr rtl="0">
                        <a:lnSpc>
                          <a:spcPct val="100000"/>
                        </a:lnSpc>
                      </a:pPr>
                      <a:r>
                        <a:rPr lang="it-IT" sz="11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Obiettivo 4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9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9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9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9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9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9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9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9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9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9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9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9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9392616"/>
                  </a:ext>
                </a:extLst>
              </a:tr>
              <a:tr h="453010">
                <a:tc>
                  <a:txBody>
                    <a:bodyPr/>
                    <a:lstStyle/>
                    <a:p>
                      <a:pPr rtl="0">
                        <a:lnSpc>
                          <a:spcPct val="100000"/>
                        </a:lnSpc>
                      </a:pPr>
                      <a:r>
                        <a:rPr lang="it-IT" sz="11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Obiettivo 5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9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9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9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9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9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9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9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9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9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9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9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9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2260576"/>
                  </a:ext>
                </a:extLst>
              </a:tr>
              <a:tr h="750839">
                <a:tc>
                  <a:txBody>
                    <a:bodyPr/>
                    <a:lstStyle/>
                    <a:p>
                      <a:pPr rtl="0">
                        <a:lnSpc>
                          <a:spcPct val="100000"/>
                        </a:lnSpc>
                      </a:pPr>
                      <a:r>
                        <a:rPr lang="it-IT" sz="1400" b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RISULTATI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endParaRPr lang="en-US" sz="1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en-US" sz="1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9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9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9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9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9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9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9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9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9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9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9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9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5946280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CDADEC37-AD62-194B-8324-91DAEC6F3A34}"/>
              </a:ext>
            </a:extLst>
          </p:cNvPr>
          <p:cNvSpPr/>
          <p:nvPr/>
        </p:nvSpPr>
        <p:spPr>
          <a:xfrm>
            <a:off x="4254638" y="1057949"/>
            <a:ext cx="1828800" cy="274320"/>
          </a:xfrm>
          <a:prstGeom prst="rect">
            <a:avLst/>
          </a:prstGeom>
          <a:gradFill>
            <a:gsLst>
              <a:gs pos="0">
                <a:srgbClr val="FF7C80"/>
              </a:gs>
              <a:gs pos="100000">
                <a:srgbClr val="FF0000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5120421-B160-AC44-999E-CFB0721F467F}"/>
              </a:ext>
            </a:extLst>
          </p:cNvPr>
          <p:cNvSpPr/>
          <p:nvPr/>
        </p:nvSpPr>
        <p:spPr>
          <a:xfrm>
            <a:off x="4254638" y="3788954"/>
            <a:ext cx="1828800" cy="274320"/>
          </a:xfrm>
          <a:prstGeom prst="rect">
            <a:avLst/>
          </a:prstGeom>
          <a:gradFill>
            <a:gsLst>
              <a:gs pos="0">
                <a:srgbClr val="99EDF2"/>
              </a:gs>
              <a:gs pos="100000">
                <a:srgbClr val="00E7F2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DA04FFA-D9F8-5249-A153-D5EAF58B72FE}"/>
              </a:ext>
            </a:extLst>
          </p:cNvPr>
          <p:cNvSpPr/>
          <p:nvPr/>
        </p:nvSpPr>
        <p:spPr>
          <a:xfrm>
            <a:off x="4254638" y="3336274"/>
            <a:ext cx="1828800" cy="274320"/>
          </a:xfrm>
          <a:prstGeom prst="rect">
            <a:avLst/>
          </a:prstGeom>
          <a:gradFill>
            <a:gsLst>
              <a:gs pos="0">
                <a:srgbClr val="B5E274"/>
              </a:gs>
              <a:gs pos="100000">
                <a:srgbClr val="79D015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7FE24B6B-A6AC-0A4E-A8D3-E4E3AAED67B1}"/>
              </a:ext>
            </a:extLst>
          </p:cNvPr>
          <p:cNvSpPr/>
          <p:nvPr/>
        </p:nvSpPr>
        <p:spPr>
          <a:xfrm>
            <a:off x="4254638" y="1525554"/>
            <a:ext cx="1828800" cy="274320"/>
          </a:xfrm>
          <a:prstGeom prst="rect">
            <a:avLst/>
          </a:prstGeom>
          <a:gradFill>
            <a:gsLst>
              <a:gs pos="0">
                <a:schemeClr val="accent4"/>
              </a:gs>
              <a:gs pos="100000">
                <a:srgbClr val="F0A622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238344CB-F85E-EE49-8F53-13D357BD1514}"/>
              </a:ext>
            </a:extLst>
          </p:cNvPr>
          <p:cNvSpPr/>
          <p:nvPr/>
        </p:nvSpPr>
        <p:spPr>
          <a:xfrm>
            <a:off x="4254638" y="1978234"/>
            <a:ext cx="1828800" cy="274320"/>
          </a:xfrm>
          <a:prstGeom prst="rect">
            <a:avLst/>
          </a:prstGeom>
          <a:gradFill>
            <a:gsLst>
              <a:gs pos="0">
                <a:schemeClr val="accent4">
                  <a:lumMod val="60000"/>
                  <a:lumOff val="40000"/>
                </a:schemeClr>
              </a:gs>
              <a:gs pos="100000">
                <a:schemeClr val="accent4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BC327E30-6FC2-774C-84E7-84122B7DDF00}"/>
              </a:ext>
            </a:extLst>
          </p:cNvPr>
          <p:cNvSpPr/>
          <p:nvPr/>
        </p:nvSpPr>
        <p:spPr>
          <a:xfrm>
            <a:off x="4254638" y="2430914"/>
            <a:ext cx="1828800" cy="274320"/>
          </a:xfrm>
          <a:prstGeom prst="rect">
            <a:avLst/>
          </a:prstGeom>
          <a:gradFill>
            <a:gsLst>
              <a:gs pos="0">
                <a:srgbClr val="00B050"/>
              </a:gs>
              <a:gs pos="100000">
                <a:srgbClr val="009B47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C6B6796C-A823-9B45-9C7B-E649DE201818}"/>
              </a:ext>
            </a:extLst>
          </p:cNvPr>
          <p:cNvSpPr/>
          <p:nvPr/>
        </p:nvSpPr>
        <p:spPr>
          <a:xfrm>
            <a:off x="4254638" y="2883594"/>
            <a:ext cx="1828800" cy="274320"/>
          </a:xfrm>
          <a:prstGeom prst="rect">
            <a:avLst/>
          </a:prstGeom>
          <a:gradFill>
            <a:gsLst>
              <a:gs pos="0">
                <a:srgbClr val="92D050"/>
              </a:gs>
              <a:gs pos="100000">
                <a:srgbClr val="00B050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43CF4442-3A25-A143-A9BF-AFB5201BA991}"/>
              </a:ext>
            </a:extLst>
          </p:cNvPr>
          <p:cNvSpPr/>
          <p:nvPr/>
        </p:nvSpPr>
        <p:spPr>
          <a:xfrm>
            <a:off x="4254638" y="5146994"/>
            <a:ext cx="1828800" cy="274320"/>
          </a:xfrm>
          <a:prstGeom prst="rect">
            <a:avLst/>
          </a:prstGeom>
          <a:gradFill>
            <a:gsLst>
              <a:gs pos="0">
                <a:srgbClr val="00B0F0"/>
              </a:gs>
              <a:gs pos="100000">
                <a:srgbClr val="7030A0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1ABC308D-07B1-FD4A-BEED-28B4F3507B29}"/>
              </a:ext>
            </a:extLst>
          </p:cNvPr>
          <p:cNvSpPr/>
          <p:nvPr/>
        </p:nvSpPr>
        <p:spPr>
          <a:xfrm>
            <a:off x="4254638" y="4694314"/>
            <a:ext cx="1828800" cy="274320"/>
          </a:xfrm>
          <a:prstGeom prst="rect">
            <a:avLst/>
          </a:prstGeom>
          <a:gradFill>
            <a:gsLst>
              <a:gs pos="0">
                <a:srgbClr val="00B0F0"/>
              </a:gs>
              <a:gs pos="100000">
                <a:srgbClr val="0070C0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0F9573E7-159D-F04B-BF34-8037D2D7121E}"/>
              </a:ext>
            </a:extLst>
          </p:cNvPr>
          <p:cNvSpPr/>
          <p:nvPr/>
        </p:nvSpPr>
        <p:spPr>
          <a:xfrm>
            <a:off x="4254638" y="4241634"/>
            <a:ext cx="1828800" cy="274320"/>
          </a:xfrm>
          <a:prstGeom prst="rect">
            <a:avLst/>
          </a:prstGeom>
          <a:gradFill>
            <a:gsLst>
              <a:gs pos="0">
                <a:srgbClr val="00E7F2"/>
              </a:gs>
              <a:gs pos="100000">
                <a:srgbClr val="00B0F0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BC233087-9C03-E749-85C2-9DD493520632}"/>
              </a:ext>
            </a:extLst>
          </p:cNvPr>
          <p:cNvSpPr/>
          <p:nvPr/>
        </p:nvSpPr>
        <p:spPr>
          <a:xfrm>
            <a:off x="4334886" y="5610787"/>
            <a:ext cx="1645920" cy="548640"/>
          </a:xfrm>
          <a:prstGeom prst="rect">
            <a:avLst/>
          </a:prstGeom>
          <a:gradFill>
            <a:gsLst>
              <a:gs pos="0">
                <a:srgbClr val="B5E274"/>
              </a:gs>
              <a:gs pos="100000">
                <a:srgbClr val="79D015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it-IT" sz="900">
                <a:solidFill>
                  <a:schemeClr val="tx1"/>
                </a:solidFill>
                <a:latin typeface="Century Gothic" panose="020B0502020202020204" pitchFamily="34" charset="0"/>
              </a:rPr>
              <a:t>DATI DEI RISULTATI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29094471-1594-8C49-B4D2-AF9531024D7B}"/>
              </a:ext>
            </a:extLst>
          </p:cNvPr>
          <p:cNvSpPr/>
          <p:nvPr/>
        </p:nvSpPr>
        <p:spPr>
          <a:xfrm>
            <a:off x="6232489" y="5610787"/>
            <a:ext cx="1645920" cy="548640"/>
          </a:xfrm>
          <a:prstGeom prst="rect">
            <a:avLst/>
          </a:prstGeom>
          <a:gradFill>
            <a:gsLst>
              <a:gs pos="0">
                <a:schemeClr val="accent4"/>
              </a:gs>
              <a:gs pos="100000">
                <a:srgbClr val="F0A622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it-IT" sz="900">
                <a:solidFill>
                  <a:schemeClr val="tx1"/>
                </a:solidFill>
                <a:latin typeface="Century Gothic" panose="020B0502020202020204" pitchFamily="34" charset="0"/>
              </a:rPr>
              <a:t>DATI DEI RISULTATI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C46E0256-EB80-F345-B064-2E2C110A589E}"/>
              </a:ext>
            </a:extLst>
          </p:cNvPr>
          <p:cNvSpPr/>
          <p:nvPr/>
        </p:nvSpPr>
        <p:spPr>
          <a:xfrm>
            <a:off x="8130092" y="5610787"/>
            <a:ext cx="1645920" cy="548640"/>
          </a:xfrm>
          <a:prstGeom prst="rect">
            <a:avLst/>
          </a:prstGeom>
          <a:gradFill>
            <a:gsLst>
              <a:gs pos="0">
                <a:srgbClr val="99EDF2"/>
              </a:gs>
              <a:gs pos="100000">
                <a:srgbClr val="00E7F2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it-IT" sz="900">
                <a:solidFill>
                  <a:schemeClr val="tx1"/>
                </a:solidFill>
                <a:latin typeface="Century Gothic" panose="020B0502020202020204" pitchFamily="34" charset="0"/>
              </a:rPr>
              <a:t>DATI DEI RISULTATI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9FA0127B-3659-C04D-A9D1-F007F22C17E7}"/>
              </a:ext>
            </a:extLst>
          </p:cNvPr>
          <p:cNvSpPr/>
          <p:nvPr/>
        </p:nvSpPr>
        <p:spPr>
          <a:xfrm>
            <a:off x="10027695" y="5610787"/>
            <a:ext cx="1645920" cy="548640"/>
          </a:xfrm>
          <a:prstGeom prst="rect">
            <a:avLst/>
          </a:prstGeom>
          <a:gradFill>
            <a:gsLst>
              <a:gs pos="0">
                <a:srgbClr val="76D97A"/>
              </a:gs>
              <a:gs pos="100000">
                <a:srgbClr val="00BD32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it-IT" sz="900">
                <a:solidFill>
                  <a:schemeClr val="tx1"/>
                </a:solidFill>
                <a:latin typeface="Century Gothic" panose="020B0502020202020204" pitchFamily="34" charset="0"/>
              </a:rPr>
              <a:t>DATI DEI RISULTATI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C9679F3-7AC1-C541-90BC-87B72DC2634E}"/>
              </a:ext>
            </a:extLst>
          </p:cNvPr>
          <p:cNvCxnSpPr>
            <a:cxnSpLocks/>
          </p:cNvCxnSpPr>
          <p:nvPr/>
        </p:nvCxnSpPr>
        <p:spPr>
          <a:xfrm>
            <a:off x="4334886" y="6366054"/>
            <a:ext cx="2637592" cy="0"/>
          </a:xfrm>
          <a:prstGeom prst="line">
            <a:avLst/>
          </a:prstGeom>
          <a:ln w="19050" cap="rnd">
            <a:gradFill>
              <a:gsLst>
                <a:gs pos="0">
                  <a:srgbClr val="00B0F0"/>
                </a:gs>
                <a:gs pos="100000">
                  <a:srgbClr val="00B050"/>
                </a:gs>
              </a:gsLst>
              <a:lin ang="5400000" scaled="1"/>
            </a:gradFill>
            <a:prstDash val="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5579CB72-598B-2442-9BD4-12271805666B}"/>
              </a:ext>
            </a:extLst>
          </p:cNvPr>
          <p:cNvCxnSpPr>
            <a:cxnSpLocks/>
          </p:cNvCxnSpPr>
          <p:nvPr/>
        </p:nvCxnSpPr>
        <p:spPr>
          <a:xfrm flipV="1">
            <a:off x="6972480" y="6366054"/>
            <a:ext cx="2771260" cy="0"/>
          </a:xfrm>
          <a:prstGeom prst="line">
            <a:avLst/>
          </a:prstGeom>
          <a:ln w="19050" cap="rnd">
            <a:gradFill>
              <a:gsLst>
                <a:gs pos="0">
                  <a:srgbClr val="92D050"/>
                </a:gs>
                <a:gs pos="100000">
                  <a:srgbClr val="FFC000"/>
                </a:gs>
              </a:gsLst>
              <a:lin ang="5400000" scaled="1"/>
            </a:gradFill>
            <a:prstDash val="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BE7D31FA-A4E0-CD49-86FC-5377C3BFAC0F}"/>
              </a:ext>
            </a:extLst>
          </p:cNvPr>
          <p:cNvCxnSpPr>
            <a:cxnSpLocks/>
          </p:cNvCxnSpPr>
          <p:nvPr/>
        </p:nvCxnSpPr>
        <p:spPr>
          <a:xfrm flipV="1">
            <a:off x="9736825" y="6366054"/>
            <a:ext cx="1877694" cy="0"/>
          </a:xfrm>
          <a:prstGeom prst="line">
            <a:avLst/>
          </a:prstGeom>
          <a:ln w="19050" cap="rnd">
            <a:gradFill>
              <a:gsLst>
                <a:gs pos="0">
                  <a:srgbClr val="FFC000"/>
                </a:gs>
                <a:gs pos="100000">
                  <a:srgbClr val="FF0000"/>
                </a:gs>
              </a:gsLst>
              <a:lin ang="5400000" scaled="1"/>
            </a:gradFill>
            <a:prstDash val="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Diamond 50">
            <a:extLst>
              <a:ext uri="{FF2B5EF4-FFF2-40B4-BE49-F238E27FC236}">
                <a16:creationId xmlns:a16="http://schemas.microsoft.com/office/drawing/2014/main" id="{E169C92A-33CE-AE4F-A5F1-A1694BBF7B05}"/>
              </a:ext>
            </a:extLst>
          </p:cNvPr>
          <p:cNvSpPr>
            <a:spLocks noChangeAspect="1"/>
          </p:cNvSpPr>
          <p:nvPr/>
        </p:nvSpPr>
        <p:spPr>
          <a:xfrm>
            <a:off x="7000192" y="2007598"/>
            <a:ext cx="201168" cy="201168"/>
          </a:xfrm>
          <a:prstGeom prst="diamond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/>
          </a:p>
        </p:txBody>
      </p:sp>
      <p:sp>
        <p:nvSpPr>
          <p:cNvPr id="52" name="Diamond 51">
            <a:extLst>
              <a:ext uri="{FF2B5EF4-FFF2-40B4-BE49-F238E27FC236}">
                <a16:creationId xmlns:a16="http://schemas.microsoft.com/office/drawing/2014/main" id="{CA7EDC50-F88E-6740-8487-3DF04FE005CB}"/>
              </a:ext>
            </a:extLst>
          </p:cNvPr>
          <p:cNvSpPr>
            <a:spLocks noChangeAspect="1"/>
          </p:cNvSpPr>
          <p:nvPr/>
        </p:nvSpPr>
        <p:spPr>
          <a:xfrm>
            <a:off x="7000192" y="3813879"/>
            <a:ext cx="201168" cy="201168"/>
          </a:xfrm>
          <a:prstGeom prst="diamond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/>
          </a:p>
        </p:txBody>
      </p:sp>
      <p:sp>
        <p:nvSpPr>
          <p:cNvPr id="53" name="Diamond 52">
            <a:extLst>
              <a:ext uri="{FF2B5EF4-FFF2-40B4-BE49-F238E27FC236}">
                <a16:creationId xmlns:a16="http://schemas.microsoft.com/office/drawing/2014/main" id="{54A38F71-D388-3949-9994-A45419C6F761}"/>
              </a:ext>
            </a:extLst>
          </p:cNvPr>
          <p:cNvSpPr>
            <a:spLocks noChangeAspect="1"/>
          </p:cNvSpPr>
          <p:nvPr/>
        </p:nvSpPr>
        <p:spPr>
          <a:xfrm>
            <a:off x="7000192" y="4742213"/>
            <a:ext cx="201168" cy="201168"/>
          </a:xfrm>
          <a:prstGeom prst="diamond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C5748260-84B4-C34C-8B0D-A53B1266675A}"/>
              </a:ext>
            </a:extLst>
          </p:cNvPr>
          <p:cNvSpPr/>
          <p:nvPr/>
        </p:nvSpPr>
        <p:spPr>
          <a:xfrm>
            <a:off x="6127787" y="2390178"/>
            <a:ext cx="640080" cy="3657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it-IT" sz="1100">
                <a:solidFill>
                  <a:schemeClr val="tx1"/>
                </a:solidFill>
                <a:latin typeface="Century Gothic" panose="020B0502020202020204" pitchFamily="34" charset="0"/>
              </a:rPr>
              <a:t>Note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41180AA8-EEBE-7347-9A43-2031788276D0}"/>
              </a:ext>
            </a:extLst>
          </p:cNvPr>
          <p:cNvSpPr/>
          <p:nvPr/>
        </p:nvSpPr>
        <p:spPr>
          <a:xfrm>
            <a:off x="6127787" y="2842605"/>
            <a:ext cx="640080" cy="3657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it-IT" sz="1100">
                <a:solidFill>
                  <a:schemeClr val="tx1"/>
                </a:solidFill>
                <a:latin typeface="Century Gothic" panose="020B0502020202020204" pitchFamily="34" charset="0"/>
              </a:rPr>
              <a:t>Note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B7B4CB11-1B5E-464C-95DB-C4690FA55904}"/>
              </a:ext>
            </a:extLst>
          </p:cNvPr>
          <p:cNvSpPr/>
          <p:nvPr/>
        </p:nvSpPr>
        <p:spPr>
          <a:xfrm>
            <a:off x="6127787" y="1032897"/>
            <a:ext cx="640080" cy="3657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it-IT" sz="1100">
                <a:solidFill>
                  <a:schemeClr val="tx1"/>
                </a:solidFill>
                <a:latin typeface="Century Gothic" panose="020B0502020202020204" pitchFamily="34" charset="0"/>
              </a:rPr>
              <a:t>Note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79211352-5DB1-6C46-94F8-D55CD483F565}"/>
              </a:ext>
            </a:extLst>
          </p:cNvPr>
          <p:cNvSpPr/>
          <p:nvPr/>
        </p:nvSpPr>
        <p:spPr>
          <a:xfrm>
            <a:off x="6127787" y="1485324"/>
            <a:ext cx="640080" cy="3657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it-IT" sz="1100">
                <a:solidFill>
                  <a:schemeClr val="tx1"/>
                </a:solidFill>
                <a:latin typeface="Century Gothic" panose="020B0502020202020204" pitchFamily="34" charset="0"/>
              </a:rPr>
              <a:t>Note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A3E3C820-F16C-4C48-B85D-201B58B23995}"/>
              </a:ext>
            </a:extLst>
          </p:cNvPr>
          <p:cNvSpPr/>
          <p:nvPr/>
        </p:nvSpPr>
        <p:spPr>
          <a:xfrm>
            <a:off x="6127787" y="1937751"/>
            <a:ext cx="640080" cy="3657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it-IT" sz="1100">
                <a:solidFill>
                  <a:schemeClr val="tx1"/>
                </a:solidFill>
                <a:latin typeface="Century Gothic" panose="020B0502020202020204" pitchFamily="34" charset="0"/>
              </a:rPr>
              <a:t>Note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1393CBB6-B934-7E48-B815-E9AE73D9F1FD}"/>
              </a:ext>
            </a:extLst>
          </p:cNvPr>
          <p:cNvSpPr/>
          <p:nvPr/>
        </p:nvSpPr>
        <p:spPr>
          <a:xfrm>
            <a:off x="6127787" y="4652313"/>
            <a:ext cx="640080" cy="3657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it-IT" sz="1100">
                <a:solidFill>
                  <a:schemeClr val="tx1"/>
                </a:solidFill>
                <a:latin typeface="Century Gothic" panose="020B0502020202020204" pitchFamily="34" charset="0"/>
              </a:rPr>
              <a:t>Note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D639DE8E-A2BE-2A48-9927-20CC1DCC200F}"/>
              </a:ext>
            </a:extLst>
          </p:cNvPr>
          <p:cNvSpPr/>
          <p:nvPr/>
        </p:nvSpPr>
        <p:spPr>
          <a:xfrm>
            <a:off x="6127787" y="5104740"/>
            <a:ext cx="640080" cy="3657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it-IT" sz="1100">
                <a:solidFill>
                  <a:schemeClr val="tx1"/>
                </a:solidFill>
                <a:latin typeface="Century Gothic" panose="020B0502020202020204" pitchFamily="34" charset="0"/>
              </a:rPr>
              <a:t>Note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1304CA7F-AD05-C040-9AB3-5ECF91CB8C88}"/>
              </a:ext>
            </a:extLst>
          </p:cNvPr>
          <p:cNvSpPr/>
          <p:nvPr/>
        </p:nvSpPr>
        <p:spPr>
          <a:xfrm>
            <a:off x="6127787" y="3295032"/>
            <a:ext cx="640080" cy="3657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it-IT" sz="1100">
                <a:solidFill>
                  <a:schemeClr val="tx1"/>
                </a:solidFill>
                <a:latin typeface="Century Gothic" panose="020B0502020202020204" pitchFamily="34" charset="0"/>
              </a:rPr>
              <a:t>Note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653F9964-BB55-4744-BD5B-F15BF475EEFE}"/>
              </a:ext>
            </a:extLst>
          </p:cNvPr>
          <p:cNvSpPr/>
          <p:nvPr/>
        </p:nvSpPr>
        <p:spPr>
          <a:xfrm>
            <a:off x="6127787" y="3747459"/>
            <a:ext cx="640080" cy="3657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it-IT" sz="1100">
                <a:solidFill>
                  <a:schemeClr val="tx1"/>
                </a:solidFill>
                <a:latin typeface="Century Gothic" panose="020B0502020202020204" pitchFamily="34" charset="0"/>
              </a:rPr>
              <a:t>Note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1CA42112-AD9B-8343-A68E-9028E6E29245}"/>
              </a:ext>
            </a:extLst>
          </p:cNvPr>
          <p:cNvSpPr/>
          <p:nvPr/>
        </p:nvSpPr>
        <p:spPr>
          <a:xfrm>
            <a:off x="6127787" y="4199886"/>
            <a:ext cx="640080" cy="3657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it-IT" sz="1100">
                <a:solidFill>
                  <a:schemeClr val="tx1"/>
                </a:solidFill>
                <a:latin typeface="Century Gothic" panose="020B0502020202020204" pitchFamily="34" charset="0"/>
              </a:rPr>
              <a:t>Note</a:t>
            </a:r>
          </a:p>
        </p:txBody>
      </p:sp>
    </p:spTree>
    <p:extLst>
      <p:ext uri="{BB962C8B-B14F-4D97-AF65-F5344CB8AC3E}">
        <p14:creationId xmlns:p14="http://schemas.microsoft.com/office/powerpoint/2010/main" val="29647080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>
            <a:extLst>
              <a:ext uri="{FF2B5EF4-FFF2-40B4-BE49-F238E27FC236}">
                <a16:creationId xmlns:a16="http://schemas.microsoft.com/office/drawing/2014/main" id="{2A08EE07-4D3C-C74D-AA27-8BAD402EB88E}"/>
              </a:ext>
            </a:extLst>
          </p:cNvPr>
          <p:cNvSpPr/>
          <p:nvPr/>
        </p:nvSpPr>
        <p:spPr>
          <a:xfrm>
            <a:off x="0" y="6479366"/>
            <a:ext cx="12192000" cy="384048"/>
          </a:xfrm>
          <a:custGeom>
            <a:avLst/>
            <a:gdLst>
              <a:gd name="connsiteX0" fmla="*/ 0 w 12192000"/>
              <a:gd name="connsiteY0" fmla="*/ 0 h 520936"/>
              <a:gd name="connsiteX1" fmla="*/ 12192000 w 12192000"/>
              <a:gd name="connsiteY1" fmla="*/ 0 h 520936"/>
              <a:gd name="connsiteX2" fmla="*/ 12192000 w 12192000"/>
              <a:gd name="connsiteY2" fmla="*/ 520936 h 520936"/>
              <a:gd name="connsiteX3" fmla="*/ 0 w 12192000"/>
              <a:gd name="connsiteY3" fmla="*/ 520936 h 520936"/>
              <a:gd name="connsiteX4" fmla="*/ 0 w 12192000"/>
              <a:gd name="connsiteY4" fmla="*/ 0 h 520936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2192000 w 12192000"/>
              <a:gd name="connsiteY2" fmla="*/ 3171 h 524107"/>
              <a:gd name="connsiteX3" fmla="*/ 12192000 w 12192000"/>
              <a:gd name="connsiteY3" fmla="*/ 524107 h 524107"/>
              <a:gd name="connsiteX4" fmla="*/ 0 w 12192000"/>
              <a:gd name="connsiteY4" fmla="*/ 524107 h 524107"/>
              <a:gd name="connsiteX5" fmla="*/ 0 w 12192000"/>
              <a:gd name="connsiteY5" fmla="*/ 3171 h 524107"/>
              <a:gd name="connsiteX0" fmla="*/ 0 w 12192000"/>
              <a:gd name="connsiteY0" fmla="*/ 6887 h 527823"/>
              <a:gd name="connsiteX1" fmla="*/ 11054576 w 12192000"/>
              <a:gd name="connsiteY1" fmla="*/ 3716 h 527823"/>
              <a:gd name="connsiteX2" fmla="*/ 11288751 w 12192000"/>
              <a:gd name="connsiteY2" fmla="*/ 0 h 527823"/>
              <a:gd name="connsiteX3" fmla="*/ 12192000 w 12192000"/>
              <a:gd name="connsiteY3" fmla="*/ 6887 h 527823"/>
              <a:gd name="connsiteX4" fmla="*/ 12192000 w 12192000"/>
              <a:gd name="connsiteY4" fmla="*/ 527823 h 527823"/>
              <a:gd name="connsiteX5" fmla="*/ 0 w 12192000"/>
              <a:gd name="connsiteY5" fmla="*/ 527823 h 527823"/>
              <a:gd name="connsiteX6" fmla="*/ 0 w 12192000"/>
              <a:gd name="connsiteY6" fmla="*/ 6887 h 527823"/>
              <a:gd name="connsiteX0" fmla="*/ 0 w 12192000"/>
              <a:gd name="connsiteY0" fmla="*/ 6887 h 527823"/>
              <a:gd name="connsiteX1" fmla="*/ 11054576 w 12192000"/>
              <a:gd name="connsiteY1" fmla="*/ 3716 h 527823"/>
              <a:gd name="connsiteX2" fmla="*/ 11288751 w 12192000"/>
              <a:gd name="connsiteY2" fmla="*/ 0 h 527823"/>
              <a:gd name="connsiteX3" fmla="*/ 11508059 w 12192000"/>
              <a:gd name="connsiteY3" fmla="*/ 7434 h 527823"/>
              <a:gd name="connsiteX4" fmla="*/ 12192000 w 12192000"/>
              <a:gd name="connsiteY4" fmla="*/ 6887 h 527823"/>
              <a:gd name="connsiteX5" fmla="*/ 12192000 w 12192000"/>
              <a:gd name="connsiteY5" fmla="*/ 527823 h 527823"/>
              <a:gd name="connsiteX6" fmla="*/ 0 w 12192000"/>
              <a:gd name="connsiteY6" fmla="*/ 527823 h 527823"/>
              <a:gd name="connsiteX7" fmla="*/ 0 w 12192000"/>
              <a:gd name="connsiteY7" fmla="*/ 6887 h 527823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296185 w 12192000"/>
              <a:gd name="connsiteY2" fmla="*/ 159836 h 524107"/>
              <a:gd name="connsiteX3" fmla="*/ 11508059 w 12192000"/>
              <a:gd name="connsiteY3" fmla="*/ 3718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710 h 524646"/>
              <a:gd name="connsiteX1" fmla="*/ 11054576 w 12192000"/>
              <a:gd name="connsiteY1" fmla="*/ 539 h 524646"/>
              <a:gd name="connsiteX2" fmla="*/ 11296185 w 12192000"/>
              <a:gd name="connsiteY2" fmla="*/ 160375 h 524646"/>
              <a:gd name="connsiteX3" fmla="*/ 11784284 w 12192000"/>
              <a:gd name="connsiteY3" fmla="*/ 0 h 524646"/>
              <a:gd name="connsiteX4" fmla="*/ 12192000 w 12192000"/>
              <a:gd name="connsiteY4" fmla="*/ 3710 h 524646"/>
              <a:gd name="connsiteX5" fmla="*/ 12192000 w 12192000"/>
              <a:gd name="connsiteY5" fmla="*/ 524646 h 524646"/>
              <a:gd name="connsiteX6" fmla="*/ 0 w 12192000"/>
              <a:gd name="connsiteY6" fmla="*/ 524646 h 524646"/>
              <a:gd name="connsiteX7" fmla="*/ 0 w 12192000"/>
              <a:gd name="connsiteY7" fmla="*/ 3710 h 524646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296185 w 12192000"/>
              <a:gd name="connsiteY2" fmla="*/ 159836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626385 w 12192000"/>
              <a:gd name="connsiteY2" fmla="*/ 138547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626385 w 12192000"/>
              <a:gd name="connsiteY2" fmla="*/ 138547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626385 w 12192000"/>
              <a:gd name="connsiteY2" fmla="*/ 172609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825559 w 12192000"/>
              <a:gd name="connsiteY2" fmla="*/ 3719 h 524107"/>
              <a:gd name="connsiteX3" fmla="*/ 12192000 w 12192000"/>
              <a:gd name="connsiteY3" fmla="*/ 3171 h 524107"/>
              <a:gd name="connsiteX4" fmla="*/ 12192000 w 12192000"/>
              <a:gd name="connsiteY4" fmla="*/ 524107 h 524107"/>
              <a:gd name="connsiteX5" fmla="*/ 0 w 12192000"/>
              <a:gd name="connsiteY5" fmla="*/ 524107 h 524107"/>
              <a:gd name="connsiteX6" fmla="*/ 0 w 12192000"/>
              <a:gd name="connsiteY6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2192000 w 12192000"/>
              <a:gd name="connsiteY2" fmla="*/ 3171 h 524107"/>
              <a:gd name="connsiteX3" fmla="*/ 12192000 w 12192000"/>
              <a:gd name="connsiteY3" fmla="*/ 524107 h 524107"/>
              <a:gd name="connsiteX4" fmla="*/ 0 w 12192000"/>
              <a:gd name="connsiteY4" fmla="*/ 524107 h 524107"/>
              <a:gd name="connsiteX5" fmla="*/ 0 w 12192000"/>
              <a:gd name="connsiteY5" fmla="*/ 3171 h 524107"/>
              <a:gd name="connsiteX0" fmla="*/ 0 w 12192000"/>
              <a:gd name="connsiteY0" fmla="*/ 0 h 520936"/>
              <a:gd name="connsiteX1" fmla="*/ 12192000 w 12192000"/>
              <a:gd name="connsiteY1" fmla="*/ 0 h 520936"/>
              <a:gd name="connsiteX2" fmla="*/ 12192000 w 12192000"/>
              <a:gd name="connsiteY2" fmla="*/ 520936 h 520936"/>
              <a:gd name="connsiteX3" fmla="*/ 0 w 12192000"/>
              <a:gd name="connsiteY3" fmla="*/ 520936 h 520936"/>
              <a:gd name="connsiteX4" fmla="*/ 0 w 12192000"/>
              <a:gd name="connsiteY4" fmla="*/ 0 h 520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520936">
                <a:moveTo>
                  <a:pt x="0" y="0"/>
                </a:moveTo>
                <a:lnTo>
                  <a:pt x="12192000" y="0"/>
                </a:lnTo>
                <a:lnTo>
                  <a:pt x="12192000" y="520936"/>
                </a:lnTo>
                <a:lnTo>
                  <a:pt x="0" y="520936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50000"/>
                  <a:shade val="30000"/>
                  <a:satMod val="115000"/>
                </a:schemeClr>
              </a:gs>
              <a:gs pos="50000">
                <a:schemeClr val="bg1">
                  <a:lumMod val="50000"/>
                  <a:shade val="67500"/>
                  <a:satMod val="115000"/>
                </a:schemeClr>
              </a:gs>
              <a:gs pos="100000">
                <a:schemeClr val="bg1">
                  <a:lumMod val="5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3" name="Parallelogram 12">
            <a:extLst>
              <a:ext uri="{FF2B5EF4-FFF2-40B4-BE49-F238E27FC236}">
                <a16:creationId xmlns:a16="http://schemas.microsoft.com/office/drawing/2014/main" id="{72214739-7D95-4444-9FE6-D496832163FB}"/>
              </a:ext>
            </a:extLst>
          </p:cNvPr>
          <p:cNvSpPr/>
          <p:nvPr/>
        </p:nvSpPr>
        <p:spPr>
          <a:xfrm>
            <a:off x="11793977" y="6479366"/>
            <a:ext cx="397211" cy="384048"/>
          </a:xfrm>
          <a:prstGeom prst="parallelogram">
            <a:avLst>
              <a:gd name="adj" fmla="val 65219"/>
            </a:avLst>
          </a:prstGeom>
          <a:solidFill>
            <a:srgbClr val="F0A6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6EEB223-E166-A54F-887F-3F76EDC4E433}"/>
              </a:ext>
            </a:extLst>
          </p:cNvPr>
          <p:cNvSpPr txBox="1"/>
          <p:nvPr/>
        </p:nvSpPr>
        <p:spPr>
          <a:xfrm>
            <a:off x="4800046" y="6477000"/>
            <a:ext cx="70075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it-IT" dirty="0">
                <a:solidFill>
                  <a:schemeClr val="bg1"/>
                </a:solidFill>
                <a:latin typeface="Century Gothic" panose="020B0502020202020204" pitchFamily="34" charset="0"/>
                <a:ea typeface="Arial" charset="0"/>
                <a:cs typeface="Arial" charset="0"/>
              </a:rPr>
              <a:t>ESEMPIO DI TIMELINE DI IMPLEMENTAZIONE ANNUALE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37355569-728A-7144-B0C9-4D9511C7D2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6356062"/>
              </p:ext>
            </p:extLst>
          </p:nvPr>
        </p:nvGraphicFramePr>
        <p:xfrm>
          <a:off x="327120" y="524509"/>
          <a:ext cx="11480500" cy="57385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77132">
                  <a:extLst>
                    <a:ext uri="{9D8B030D-6E8A-4147-A177-3AD203B41FA5}">
                      <a16:colId xmlns:a16="http://schemas.microsoft.com/office/drawing/2014/main" val="602210714"/>
                    </a:ext>
                  </a:extLst>
                </a:gridCol>
                <a:gridCol w="633614">
                  <a:extLst>
                    <a:ext uri="{9D8B030D-6E8A-4147-A177-3AD203B41FA5}">
                      <a16:colId xmlns:a16="http://schemas.microsoft.com/office/drawing/2014/main" val="745651107"/>
                    </a:ext>
                  </a:extLst>
                </a:gridCol>
                <a:gridCol w="633614">
                  <a:extLst>
                    <a:ext uri="{9D8B030D-6E8A-4147-A177-3AD203B41FA5}">
                      <a16:colId xmlns:a16="http://schemas.microsoft.com/office/drawing/2014/main" val="3839570682"/>
                    </a:ext>
                  </a:extLst>
                </a:gridCol>
                <a:gridCol w="633614">
                  <a:extLst>
                    <a:ext uri="{9D8B030D-6E8A-4147-A177-3AD203B41FA5}">
                      <a16:colId xmlns:a16="http://schemas.microsoft.com/office/drawing/2014/main" val="3893106002"/>
                    </a:ext>
                  </a:extLst>
                </a:gridCol>
                <a:gridCol w="633614">
                  <a:extLst>
                    <a:ext uri="{9D8B030D-6E8A-4147-A177-3AD203B41FA5}">
                      <a16:colId xmlns:a16="http://schemas.microsoft.com/office/drawing/2014/main" val="1453603295"/>
                    </a:ext>
                  </a:extLst>
                </a:gridCol>
                <a:gridCol w="633614">
                  <a:extLst>
                    <a:ext uri="{9D8B030D-6E8A-4147-A177-3AD203B41FA5}">
                      <a16:colId xmlns:a16="http://schemas.microsoft.com/office/drawing/2014/main" val="3405603126"/>
                    </a:ext>
                  </a:extLst>
                </a:gridCol>
                <a:gridCol w="633614">
                  <a:extLst>
                    <a:ext uri="{9D8B030D-6E8A-4147-A177-3AD203B41FA5}">
                      <a16:colId xmlns:a16="http://schemas.microsoft.com/office/drawing/2014/main" val="4188645958"/>
                    </a:ext>
                  </a:extLst>
                </a:gridCol>
                <a:gridCol w="633614">
                  <a:extLst>
                    <a:ext uri="{9D8B030D-6E8A-4147-A177-3AD203B41FA5}">
                      <a16:colId xmlns:a16="http://schemas.microsoft.com/office/drawing/2014/main" val="370284219"/>
                    </a:ext>
                  </a:extLst>
                </a:gridCol>
                <a:gridCol w="633614">
                  <a:extLst>
                    <a:ext uri="{9D8B030D-6E8A-4147-A177-3AD203B41FA5}">
                      <a16:colId xmlns:a16="http://schemas.microsoft.com/office/drawing/2014/main" val="2570255189"/>
                    </a:ext>
                  </a:extLst>
                </a:gridCol>
                <a:gridCol w="633614">
                  <a:extLst>
                    <a:ext uri="{9D8B030D-6E8A-4147-A177-3AD203B41FA5}">
                      <a16:colId xmlns:a16="http://schemas.microsoft.com/office/drawing/2014/main" val="4253557748"/>
                    </a:ext>
                  </a:extLst>
                </a:gridCol>
                <a:gridCol w="633614">
                  <a:extLst>
                    <a:ext uri="{9D8B030D-6E8A-4147-A177-3AD203B41FA5}">
                      <a16:colId xmlns:a16="http://schemas.microsoft.com/office/drawing/2014/main" val="732807866"/>
                    </a:ext>
                  </a:extLst>
                </a:gridCol>
                <a:gridCol w="633614">
                  <a:extLst>
                    <a:ext uri="{9D8B030D-6E8A-4147-A177-3AD203B41FA5}">
                      <a16:colId xmlns:a16="http://schemas.microsoft.com/office/drawing/2014/main" val="1262655051"/>
                    </a:ext>
                  </a:extLst>
                </a:gridCol>
                <a:gridCol w="633614">
                  <a:extLst>
                    <a:ext uri="{9D8B030D-6E8A-4147-A177-3AD203B41FA5}">
                      <a16:colId xmlns:a16="http://schemas.microsoft.com/office/drawing/2014/main" val="2519593283"/>
                    </a:ext>
                  </a:extLst>
                </a:gridCol>
              </a:tblGrid>
              <a:tr h="228783"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</a:pPr>
                      <a:r>
                        <a:rPr lang="it-IT" sz="120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T1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9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9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</a:pPr>
                      <a:r>
                        <a:rPr lang="it-IT" sz="120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9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9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</a:pPr>
                      <a:r>
                        <a:rPr lang="it-IT" sz="120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9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9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</a:pPr>
                      <a:r>
                        <a:rPr lang="it-IT" sz="120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9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9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6183525"/>
                  </a:ext>
                </a:extLst>
              </a:tr>
              <a:tr h="228783">
                <a:tc>
                  <a:txBody>
                    <a:bodyPr/>
                    <a:lstStyle/>
                    <a:p>
                      <a:pPr rtl="0"/>
                      <a:r>
                        <a:rPr lang="it-IT" sz="900" b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TRAGUARDI + OBIETTIVI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</a:pPr>
                      <a:r>
                        <a:rPr lang="it-IT" sz="900" b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GEN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</a:pPr>
                      <a:r>
                        <a:rPr lang="it-IT" sz="900" b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FEB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</a:pPr>
                      <a:r>
                        <a:rPr lang="it-IT" sz="900" b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MAR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</a:pPr>
                      <a:r>
                        <a:rPr lang="it-IT" sz="900" b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APR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</a:pPr>
                      <a:r>
                        <a:rPr lang="it-IT" sz="900" b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MAG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</a:pPr>
                      <a:r>
                        <a:rPr lang="it-IT" sz="900" b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GIU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</a:pPr>
                      <a:r>
                        <a:rPr lang="it-IT" sz="900" b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LUG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</a:pPr>
                      <a:r>
                        <a:rPr lang="it-IT" sz="900" b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AGO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</a:pPr>
                      <a:r>
                        <a:rPr lang="it-IT" sz="900" b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SET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</a:pPr>
                      <a:r>
                        <a:rPr lang="it-IT" sz="900" b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OTT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</a:pPr>
                      <a:r>
                        <a:rPr lang="it-IT" sz="900" b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NOV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</a:pPr>
                      <a:r>
                        <a:rPr lang="it-IT" sz="900" b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DIC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9611726"/>
                  </a:ext>
                </a:extLst>
              </a:tr>
              <a:tr h="453010">
                <a:tc>
                  <a:txBody>
                    <a:bodyPr/>
                    <a:lstStyle/>
                    <a:p>
                      <a:pPr rtl="0">
                        <a:lnSpc>
                          <a:spcPct val="100000"/>
                        </a:lnSpc>
                      </a:pPr>
                      <a:r>
                        <a:rPr lang="it-IT" sz="11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Traguardo 1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9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9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9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9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9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9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9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9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9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9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9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9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5858687"/>
                  </a:ext>
                </a:extLst>
              </a:tr>
              <a:tr h="453010">
                <a:tc>
                  <a:txBody>
                    <a:bodyPr/>
                    <a:lstStyle/>
                    <a:p>
                      <a:pPr rtl="0">
                        <a:lnSpc>
                          <a:spcPct val="100000"/>
                        </a:lnSpc>
                      </a:pPr>
                      <a:r>
                        <a:rPr lang="it-IT" sz="11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Traguardo 2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9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9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9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9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9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9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9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9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9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9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9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9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0816345"/>
                  </a:ext>
                </a:extLst>
              </a:tr>
              <a:tr h="453010">
                <a:tc>
                  <a:txBody>
                    <a:bodyPr/>
                    <a:lstStyle/>
                    <a:p>
                      <a:pPr rtl="0">
                        <a:lnSpc>
                          <a:spcPct val="100000"/>
                        </a:lnSpc>
                      </a:pPr>
                      <a:r>
                        <a:rPr lang="it-IT" sz="11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Traguardo 3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9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9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9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9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9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9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9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9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9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9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9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9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2502013"/>
                  </a:ext>
                </a:extLst>
              </a:tr>
              <a:tr h="453010">
                <a:tc>
                  <a:txBody>
                    <a:bodyPr/>
                    <a:lstStyle/>
                    <a:p>
                      <a:pPr rtl="0">
                        <a:lnSpc>
                          <a:spcPct val="100000"/>
                        </a:lnSpc>
                      </a:pPr>
                      <a:r>
                        <a:rPr lang="it-IT" sz="11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Traguardo 4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9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9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9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9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9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9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9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9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9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9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9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9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9537522"/>
                  </a:ext>
                </a:extLst>
              </a:tr>
              <a:tr h="453010">
                <a:tc>
                  <a:txBody>
                    <a:bodyPr/>
                    <a:lstStyle/>
                    <a:p>
                      <a:pPr rtl="0">
                        <a:lnSpc>
                          <a:spcPct val="100000"/>
                        </a:lnSpc>
                      </a:pPr>
                      <a:r>
                        <a:rPr lang="it-IT" sz="11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Traguardo 5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9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9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9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9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9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9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9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9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9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9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9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9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9141191"/>
                  </a:ext>
                </a:extLst>
              </a:tr>
              <a:tr h="453010">
                <a:tc>
                  <a:txBody>
                    <a:bodyPr/>
                    <a:lstStyle/>
                    <a:p>
                      <a:pPr rtl="0">
                        <a:lnSpc>
                          <a:spcPct val="100000"/>
                        </a:lnSpc>
                      </a:pPr>
                      <a:r>
                        <a:rPr lang="it-IT" sz="11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Obiettivo 1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9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9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9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9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9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9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9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9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9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9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9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9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1561401"/>
                  </a:ext>
                </a:extLst>
              </a:tr>
              <a:tr h="453010">
                <a:tc>
                  <a:txBody>
                    <a:bodyPr/>
                    <a:lstStyle/>
                    <a:p>
                      <a:pPr rtl="0">
                        <a:lnSpc>
                          <a:spcPct val="100000"/>
                        </a:lnSpc>
                      </a:pPr>
                      <a:r>
                        <a:rPr lang="it-IT" sz="11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Obiettivo 2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9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9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9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9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9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9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9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9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9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9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9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9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4209273"/>
                  </a:ext>
                </a:extLst>
              </a:tr>
              <a:tr h="453010">
                <a:tc>
                  <a:txBody>
                    <a:bodyPr/>
                    <a:lstStyle/>
                    <a:p>
                      <a:pPr rtl="0">
                        <a:lnSpc>
                          <a:spcPct val="100000"/>
                        </a:lnSpc>
                      </a:pPr>
                      <a:r>
                        <a:rPr lang="it-IT" sz="11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Obiettivo 3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9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9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9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9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9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9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9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9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9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9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9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9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0668724"/>
                  </a:ext>
                </a:extLst>
              </a:tr>
              <a:tr h="453010">
                <a:tc>
                  <a:txBody>
                    <a:bodyPr/>
                    <a:lstStyle/>
                    <a:p>
                      <a:pPr rtl="0">
                        <a:lnSpc>
                          <a:spcPct val="100000"/>
                        </a:lnSpc>
                      </a:pPr>
                      <a:r>
                        <a:rPr lang="it-IT" sz="11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Obiettivo 4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9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9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9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9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9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9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9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9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9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9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9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9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9392616"/>
                  </a:ext>
                </a:extLst>
              </a:tr>
              <a:tr h="453010">
                <a:tc>
                  <a:txBody>
                    <a:bodyPr/>
                    <a:lstStyle/>
                    <a:p>
                      <a:pPr rtl="0">
                        <a:lnSpc>
                          <a:spcPct val="100000"/>
                        </a:lnSpc>
                      </a:pPr>
                      <a:r>
                        <a:rPr lang="it-IT" sz="11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Obiettivo 5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9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9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9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9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9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9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9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9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9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9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9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9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2260576"/>
                  </a:ext>
                </a:extLst>
              </a:tr>
              <a:tr h="750839">
                <a:tc>
                  <a:txBody>
                    <a:bodyPr/>
                    <a:lstStyle/>
                    <a:p>
                      <a:pPr rtl="0">
                        <a:lnSpc>
                          <a:spcPct val="100000"/>
                        </a:lnSpc>
                      </a:pPr>
                      <a:r>
                        <a:rPr lang="it-IT" sz="1400" b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RISULTATI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endParaRPr lang="en-US" sz="1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en-US" sz="1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9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9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9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9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9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9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9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9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9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9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9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9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5946280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CDADEC37-AD62-194B-8324-91DAEC6F3A34}"/>
              </a:ext>
            </a:extLst>
          </p:cNvPr>
          <p:cNvSpPr/>
          <p:nvPr/>
        </p:nvSpPr>
        <p:spPr>
          <a:xfrm>
            <a:off x="4254638" y="1057949"/>
            <a:ext cx="976123" cy="274320"/>
          </a:xfrm>
          <a:prstGeom prst="rect">
            <a:avLst/>
          </a:prstGeom>
          <a:gradFill>
            <a:gsLst>
              <a:gs pos="0">
                <a:srgbClr val="B5E274"/>
              </a:gs>
              <a:gs pos="100000">
                <a:srgbClr val="79D015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5120421-B160-AC44-999E-CFB0721F467F}"/>
              </a:ext>
            </a:extLst>
          </p:cNvPr>
          <p:cNvSpPr/>
          <p:nvPr/>
        </p:nvSpPr>
        <p:spPr>
          <a:xfrm>
            <a:off x="7907723" y="3788954"/>
            <a:ext cx="1371600" cy="274320"/>
          </a:xfrm>
          <a:prstGeom prst="rect">
            <a:avLst/>
          </a:prstGeom>
          <a:gradFill>
            <a:gsLst>
              <a:gs pos="0">
                <a:srgbClr val="99EDF2"/>
              </a:gs>
              <a:gs pos="100000">
                <a:srgbClr val="00E7F2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DA04FFA-D9F8-5249-A153-D5EAF58B72FE}"/>
              </a:ext>
            </a:extLst>
          </p:cNvPr>
          <p:cNvSpPr/>
          <p:nvPr/>
        </p:nvSpPr>
        <p:spPr>
          <a:xfrm>
            <a:off x="6666175" y="3336274"/>
            <a:ext cx="1005840" cy="274320"/>
          </a:xfrm>
          <a:prstGeom prst="rect">
            <a:avLst/>
          </a:prstGeom>
          <a:gradFill>
            <a:gsLst>
              <a:gs pos="0">
                <a:schemeClr val="accent4"/>
              </a:gs>
              <a:gs pos="100000">
                <a:srgbClr val="F0A622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7FE24B6B-A6AC-0A4E-A8D3-E4E3AAED67B1}"/>
              </a:ext>
            </a:extLst>
          </p:cNvPr>
          <p:cNvSpPr/>
          <p:nvPr/>
        </p:nvSpPr>
        <p:spPr>
          <a:xfrm>
            <a:off x="4993813" y="1525554"/>
            <a:ext cx="464156" cy="274320"/>
          </a:xfrm>
          <a:prstGeom prst="rect">
            <a:avLst/>
          </a:prstGeom>
          <a:gradFill>
            <a:gsLst>
              <a:gs pos="0">
                <a:srgbClr val="B5E274"/>
              </a:gs>
              <a:gs pos="100000">
                <a:srgbClr val="79D015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238344CB-F85E-EE49-8F53-13D357BD1514}"/>
              </a:ext>
            </a:extLst>
          </p:cNvPr>
          <p:cNvSpPr/>
          <p:nvPr/>
        </p:nvSpPr>
        <p:spPr>
          <a:xfrm>
            <a:off x="5225891" y="1978234"/>
            <a:ext cx="2606040" cy="274320"/>
          </a:xfrm>
          <a:prstGeom prst="rect">
            <a:avLst/>
          </a:prstGeom>
          <a:gradFill>
            <a:gsLst>
              <a:gs pos="0">
                <a:schemeClr val="accent4"/>
              </a:gs>
              <a:gs pos="100000">
                <a:srgbClr val="F0A622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BC327E30-6FC2-774C-84E7-84122B7DDF00}"/>
              </a:ext>
            </a:extLst>
          </p:cNvPr>
          <p:cNvSpPr/>
          <p:nvPr/>
        </p:nvSpPr>
        <p:spPr>
          <a:xfrm>
            <a:off x="7808767" y="2430914"/>
            <a:ext cx="383296" cy="274320"/>
          </a:xfrm>
          <a:prstGeom prst="rect">
            <a:avLst/>
          </a:prstGeom>
          <a:gradFill>
            <a:gsLst>
              <a:gs pos="0">
                <a:schemeClr val="accent4"/>
              </a:gs>
              <a:gs pos="100000">
                <a:srgbClr val="F0A622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C6B6796C-A823-9B45-9C7B-E649DE201818}"/>
              </a:ext>
            </a:extLst>
          </p:cNvPr>
          <p:cNvSpPr/>
          <p:nvPr/>
        </p:nvSpPr>
        <p:spPr>
          <a:xfrm>
            <a:off x="8203842" y="2883594"/>
            <a:ext cx="999152" cy="274320"/>
          </a:xfrm>
          <a:prstGeom prst="rect">
            <a:avLst/>
          </a:prstGeom>
          <a:gradFill>
            <a:gsLst>
              <a:gs pos="0">
                <a:srgbClr val="99EDF2"/>
              </a:gs>
              <a:gs pos="100000">
                <a:srgbClr val="00E7F2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43CF4442-3A25-A143-A9BF-AFB5201BA991}"/>
              </a:ext>
            </a:extLst>
          </p:cNvPr>
          <p:cNvSpPr/>
          <p:nvPr/>
        </p:nvSpPr>
        <p:spPr>
          <a:xfrm>
            <a:off x="10177369" y="5146994"/>
            <a:ext cx="1471234" cy="274320"/>
          </a:xfrm>
          <a:prstGeom prst="rect">
            <a:avLst/>
          </a:prstGeom>
          <a:gradFill>
            <a:gsLst>
              <a:gs pos="0">
                <a:srgbClr val="76D97A"/>
              </a:gs>
              <a:gs pos="100000">
                <a:srgbClr val="00BD32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1ABC308D-07B1-FD4A-BEED-28B4F3507B29}"/>
              </a:ext>
            </a:extLst>
          </p:cNvPr>
          <p:cNvSpPr/>
          <p:nvPr/>
        </p:nvSpPr>
        <p:spPr>
          <a:xfrm>
            <a:off x="9938416" y="4694314"/>
            <a:ext cx="738602" cy="274320"/>
          </a:xfrm>
          <a:prstGeom prst="rect">
            <a:avLst/>
          </a:prstGeom>
          <a:gradFill>
            <a:gsLst>
              <a:gs pos="0">
                <a:srgbClr val="76D97A"/>
              </a:gs>
              <a:gs pos="100000">
                <a:srgbClr val="00BD32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0F9573E7-159D-F04B-BF34-8037D2D7121E}"/>
              </a:ext>
            </a:extLst>
          </p:cNvPr>
          <p:cNvSpPr/>
          <p:nvPr/>
        </p:nvSpPr>
        <p:spPr>
          <a:xfrm>
            <a:off x="9202994" y="4241634"/>
            <a:ext cx="960120" cy="274320"/>
          </a:xfrm>
          <a:prstGeom prst="rect">
            <a:avLst/>
          </a:prstGeom>
          <a:gradFill>
            <a:gsLst>
              <a:gs pos="0">
                <a:srgbClr val="99EDF2"/>
              </a:gs>
              <a:gs pos="100000">
                <a:srgbClr val="00E7F2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BC233087-9C03-E749-85C2-9DD493520632}"/>
              </a:ext>
            </a:extLst>
          </p:cNvPr>
          <p:cNvSpPr/>
          <p:nvPr/>
        </p:nvSpPr>
        <p:spPr>
          <a:xfrm>
            <a:off x="4334886" y="5610787"/>
            <a:ext cx="1645920" cy="548640"/>
          </a:xfrm>
          <a:prstGeom prst="rect">
            <a:avLst/>
          </a:prstGeom>
          <a:gradFill>
            <a:gsLst>
              <a:gs pos="0">
                <a:srgbClr val="B5E274"/>
              </a:gs>
              <a:gs pos="100000">
                <a:srgbClr val="79D015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it-IT" sz="900">
                <a:solidFill>
                  <a:schemeClr val="tx1"/>
                </a:solidFill>
                <a:latin typeface="Century Gothic" panose="020B0502020202020204" pitchFamily="34" charset="0"/>
              </a:rPr>
              <a:t>DATI DEI RISULTATI</a:t>
            </a:r>
          </a:p>
          <a:p>
            <a:pPr algn="ctr" rtl="0"/>
            <a:r>
              <a:rPr lang="it-IT" sz="1400">
                <a:solidFill>
                  <a:schemeClr val="tx1"/>
                </a:solidFill>
                <a:latin typeface="Century Gothic" panose="020B0502020202020204" pitchFamily="34" charset="0"/>
              </a:rPr>
              <a:t>1.987.654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29094471-1594-8C49-B4D2-AF9531024D7B}"/>
              </a:ext>
            </a:extLst>
          </p:cNvPr>
          <p:cNvSpPr/>
          <p:nvPr/>
        </p:nvSpPr>
        <p:spPr>
          <a:xfrm>
            <a:off x="6232489" y="5610787"/>
            <a:ext cx="1645920" cy="548640"/>
          </a:xfrm>
          <a:prstGeom prst="rect">
            <a:avLst/>
          </a:prstGeom>
          <a:gradFill>
            <a:gsLst>
              <a:gs pos="0">
                <a:schemeClr val="accent4"/>
              </a:gs>
              <a:gs pos="100000">
                <a:srgbClr val="F0A622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it-IT" sz="900">
                <a:solidFill>
                  <a:schemeClr val="tx1"/>
                </a:solidFill>
                <a:latin typeface="Century Gothic" panose="020B0502020202020204" pitchFamily="34" charset="0"/>
              </a:rPr>
              <a:t>DATI DEI RISULTATI</a:t>
            </a:r>
          </a:p>
          <a:p>
            <a:pPr algn="ctr" rtl="0"/>
            <a:r>
              <a:rPr lang="it-IT" sz="1400">
                <a:solidFill>
                  <a:schemeClr val="tx1"/>
                </a:solidFill>
                <a:latin typeface="Century Gothic" panose="020B0502020202020204" pitchFamily="34" charset="0"/>
              </a:rPr>
              <a:t>1.234.567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C46E0256-EB80-F345-B064-2E2C110A589E}"/>
              </a:ext>
            </a:extLst>
          </p:cNvPr>
          <p:cNvSpPr/>
          <p:nvPr/>
        </p:nvSpPr>
        <p:spPr>
          <a:xfrm>
            <a:off x="8130092" y="5610787"/>
            <a:ext cx="1645920" cy="548640"/>
          </a:xfrm>
          <a:prstGeom prst="rect">
            <a:avLst/>
          </a:prstGeom>
          <a:gradFill>
            <a:gsLst>
              <a:gs pos="0">
                <a:srgbClr val="99EDF2"/>
              </a:gs>
              <a:gs pos="100000">
                <a:srgbClr val="00E7F2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it-IT" sz="900">
                <a:solidFill>
                  <a:schemeClr val="tx1"/>
                </a:solidFill>
                <a:latin typeface="Century Gothic" panose="020B0502020202020204" pitchFamily="34" charset="0"/>
              </a:rPr>
              <a:t>DATI DEI RISULTATI</a:t>
            </a:r>
          </a:p>
          <a:p>
            <a:pPr algn="ctr" rtl="0"/>
            <a:r>
              <a:rPr lang="it-IT" sz="1400">
                <a:solidFill>
                  <a:schemeClr val="tx1"/>
                </a:solidFill>
                <a:latin typeface="Century Gothic" panose="020B0502020202020204" pitchFamily="34" charset="0"/>
              </a:rPr>
              <a:t>2.345.678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9FA0127B-3659-C04D-A9D1-F007F22C17E7}"/>
              </a:ext>
            </a:extLst>
          </p:cNvPr>
          <p:cNvSpPr/>
          <p:nvPr/>
        </p:nvSpPr>
        <p:spPr>
          <a:xfrm>
            <a:off x="10027695" y="5610787"/>
            <a:ext cx="1645920" cy="548640"/>
          </a:xfrm>
          <a:prstGeom prst="rect">
            <a:avLst/>
          </a:prstGeom>
          <a:gradFill>
            <a:gsLst>
              <a:gs pos="0">
                <a:srgbClr val="76D97A"/>
              </a:gs>
              <a:gs pos="100000">
                <a:srgbClr val="00BD32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it-IT" sz="900">
                <a:solidFill>
                  <a:schemeClr val="tx1"/>
                </a:solidFill>
                <a:latin typeface="Century Gothic" panose="020B0502020202020204" pitchFamily="34" charset="0"/>
              </a:rPr>
              <a:t>DATI DEI RISULTATI</a:t>
            </a:r>
          </a:p>
          <a:p>
            <a:pPr algn="ctr" rtl="0"/>
            <a:r>
              <a:rPr lang="it-IT" sz="1400">
                <a:solidFill>
                  <a:schemeClr val="tx1"/>
                </a:solidFill>
                <a:latin typeface="Century Gothic" panose="020B0502020202020204" pitchFamily="34" charset="0"/>
              </a:rPr>
              <a:t>3.456.789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C9679F3-7AC1-C541-90BC-87B72DC2634E}"/>
              </a:ext>
            </a:extLst>
          </p:cNvPr>
          <p:cNvCxnSpPr>
            <a:cxnSpLocks/>
          </p:cNvCxnSpPr>
          <p:nvPr/>
        </p:nvCxnSpPr>
        <p:spPr>
          <a:xfrm>
            <a:off x="4334886" y="4063274"/>
            <a:ext cx="2637592" cy="1054788"/>
          </a:xfrm>
          <a:prstGeom prst="line">
            <a:avLst/>
          </a:prstGeom>
          <a:ln w="19050" cap="rnd">
            <a:gradFill>
              <a:gsLst>
                <a:gs pos="0">
                  <a:srgbClr val="00B0F0"/>
                </a:gs>
                <a:gs pos="100000">
                  <a:srgbClr val="00B050"/>
                </a:gs>
              </a:gsLst>
              <a:lin ang="5400000" scaled="1"/>
            </a:gradFill>
            <a:prstDash val="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5579CB72-598B-2442-9BD4-12271805666B}"/>
              </a:ext>
            </a:extLst>
          </p:cNvPr>
          <p:cNvCxnSpPr>
            <a:cxnSpLocks/>
          </p:cNvCxnSpPr>
          <p:nvPr/>
        </p:nvCxnSpPr>
        <p:spPr>
          <a:xfrm flipV="1">
            <a:off x="6972480" y="3473434"/>
            <a:ext cx="2771260" cy="1655205"/>
          </a:xfrm>
          <a:prstGeom prst="line">
            <a:avLst/>
          </a:prstGeom>
          <a:ln w="19050" cap="rnd">
            <a:gradFill>
              <a:gsLst>
                <a:gs pos="0">
                  <a:srgbClr val="92D050"/>
                </a:gs>
                <a:gs pos="100000">
                  <a:srgbClr val="FFC000"/>
                </a:gs>
              </a:gsLst>
              <a:lin ang="5400000" scaled="1"/>
            </a:gradFill>
            <a:prstDash val="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BE7D31FA-A4E0-CD49-86FC-5377C3BFAC0F}"/>
              </a:ext>
            </a:extLst>
          </p:cNvPr>
          <p:cNvCxnSpPr>
            <a:cxnSpLocks/>
          </p:cNvCxnSpPr>
          <p:nvPr/>
        </p:nvCxnSpPr>
        <p:spPr>
          <a:xfrm flipV="1">
            <a:off x="9736825" y="1053010"/>
            <a:ext cx="1877694" cy="2425986"/>
          </a:xfrm>
          <a:prstGeom prst="line">
            <a:avLst/>
          </a:prstGeom>
          <a:ln w="19050" cap="rnd">
            <a:gradFill>
              <a:gsLst>
                <a:gs pos="0">
                  <a:srgbClr val="FFC000"/>
                </a:gs>
                <a:gs pos="100000">
                  <a:srgbClr val="FF0000"/>
                </a:gs>
              </a:gsLst>
              <a:lin ang="5400000" scaled="1"/>
            </a:gradFill>
            <a:prstDash val="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CD63CBC0-5791-8ADB-C408-20D078B4C86D}"/>
              </a:ext>
            </a:extLst>
          </p:cNvPr>
          <p:cNvSpPr txBox="1"/>
          <p:nvPr/>
        </p:nvSpPr>
        <p:spPr>
          <a:xfrm>
            <a:off x="247333" y="37523"/>
            <a:ext cx="92471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it-IT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ESEMPIO</a:t>
            </a:r>
          </a:p>
        </p:txBody>
      </p:sp>
    </p:spTree>
    <p:extLst>
      <p:ext uri="{BB962C8B-B14F-4D97-AF65-F5344CB8AC3E}">
        <p14:creationId xmlns:p14="http://schemas.microsoft.com/office/powerpoint/2010/main" val="10367233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BC736FB-ECB3-6947-8A3E-2AC7672BA4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6466325"/>
              </p:ext>
            </p:extLst>
          </p:nvPr>
        </p:nvGraphicFramePr>
        <p:xfrm>
          <a:off x="787790" y="1050352"/>
          <a:ext cx="10227213" cy="24683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227213">
                  <a:extLst>
                    <a:ext uri="{9D8B030D-6E8A-4147-A177-3AD203B41FA5}">
                      <a16:colId xmlns:a16="http://schemas.microsoft.com/office/drawing/2014/main" val="2161760999"/>
                    </a:ext>
                  </a:extLst>
                </a:gridCol>
              </a:tblGrid>
              <a:tr h="2468352"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600" b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DICHIARAZIONE DI NON RESPONSABILITÀ</a:t>
                      </a:r>
                    </a:p>
                    <a:p>
                      <a:pPr marL="0" marR="0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200" b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  <a:p>
                      <a:pPr marL="0" marR="0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400" b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Qualsiasi articolo, modello o informazione è fornito da Smartsheet sul sito web solo come riferimento. Pur adoperandoci per mantenere le informazioni aggiornate e corrette, non offriamo alcuna garanzia o dichiarazione di alcun tipo, esplicita o implicita, relativamente alla completezza, l'accuratezza, l'affidabilità, l'idoneità o la disponibilità rispetto al sito web o le informazioni, gli articoli, i modelli o della relativa grafica contenuti nel sito. Qualsiasi affidamento si faccia su tali informazioni è pertanto strettamente a proprio rischio.</a:t>
                      </a:r>
                    </a:p>
                  </a:txBody>
                  <a:tcPr marL="228600" marR="73025" marT="0" marB="0" anchor="ctr">
                    <a:lnL w="762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48801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932368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10D70A5A-0FB0-4321-BF79-EFD4E3D20D01}" vid="{0446B1F9-6CBA-4260-8151-9F21380E648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IC-Quarterly-Gantt-Chart-Template_PowerPoint - SR edits</Template>
  <TotalTime>74</TotalTime>
  <Words>285</Words>
  <Application>Microsoft Office PowerPoint</Application>
  <PresentationFormat>Widescreen</PresentationFormat>
  <Paragraphs>92</Paragraphs>
  <Slides>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Century Gothic</vt:lpstr>
      <vt:lpstr>Тема Office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Alexandra Ragazhinskaya</dc:creator>
  <cp:lastModifiedBy>Admin</cp:lastModifiedBy>
  <cp:revision>6</cp:revision>
  <cp:lastPrinted>2020-08-31T22:23:58Z</cp:lastPrinted>
  <dcterms:created xsi:type="dcterms:W3CDTF">2020-10-13T17:46:00Z</dcterms:created>
  <dcterms:modified xsi:type="dcterms:W3CDTF">2024-11-13T09:45:46Z</dcterms:modified>
</cp:coreProperties>
</file>