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353" r:id="rId2"/>
    <p:sldId id="364" r:id="rId3"/>
    <p:sldId id="363" r:id="rId4"/>
    <p:sldId id="366" r:id="rId5"/>
    <p:sldId id="365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F015"/>
    <a:srgbClr val="B1BA4A"/>
    <a:srgbClr val="93AC00"/>
    <a:srgbClr val="C6E037"/>
    <a:srgbClr val="0099FF"/>
    <a:srgbClr val="95E700"/>
    <a:srgbClr val="B8EA1A"/>
    <a:srgbClr val="9ED113"/>
    <a:srgbClr val="DCFF5E"/>
    <a:srgbClr val="125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16" autoAdjust="0"/>
    <p:restoredTop sz="96058"/>
  </p:normalViewPr>
  <p:slideViewPr>
    <p:cSldViewPr snapToGrid="0" snapToObjects="1">
      <p:cViewPr varScale="1">
        <p:scale>
          <a:sx n="130" d="100"/>
          <a:sy n="130" d="100"/>
        </p:scale>
        <p:origin x="156" y="28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9272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628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4694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it.smartsheet.com/try-it?trp=3816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hlinkClick r:id="rId4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089679" y="272203"/>
            <a:ext cx="2805423" cy="55798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CBE3051-D1DD-D5A9-1163-7FE181064B77}"/>
              </a:ext>
            </a:extLst>
          </p:cNvPr>
          <p:cNvSpPr txBox="1"/>
          <p:nvPr/>
        </p:nvSpPr>
        <p:spPr>
          <a:xfrm>
            <a:off x="249647" y="236233"/>
            <a:ext cx="6390850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A LAVAGNA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4F14E5-966E-0039-6900-0101F13C7830}"/>
              </a:ext>
            </a:extLst>
          </p:cNvPr>
          <p:cNvSpPr txBox="1"/>
          <p:nvPr/>
        </p:nvSpPr>
        <p:spPr>
          <a:xfrm>
            <a:off x="249648" y="1535597"/>
            <a:ext cx="4491028" cy="5011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 team che desiderano un approccio dinamico all’analisi delle cause principali possono utilizzare questo modello a spina di pesce durante le sessioni interattive di risoluzione dei problemi che richiedono brainstorming e collaborazione.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Disegnato come una lavagna, questo modello utilizza note adesive a colori per rappresentare le potenziali cause, aggiungendo un livello di organizzazione visiva che semplifica discussioni complesse. Il layout incoraggia un approccio coinvolgente e cooperativo all’identificazione dei problemi.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BF8D5B-F30E-5E93-AAE6-90714BFB36D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103522" y="1593401"/>
            <a:ext cx="6791579" cy="382026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8A7BA7E-39F7-5F88-F685-CCE9DF853D0B}"/>
              </a:ext>
            </a:extLst>
          </p:cNvPr>
          <p:cNvSpPr/>
          <p:nvPr/>
        </p:nvSpPr>
        <p:spPr>
          <a:xfrm>
            <a:off x="10445496" y="6621767"/>
            <a:ext cx="1746504" cy="182880"/>
          </a:xfrm>
          <a:prstGeom prst="rect">
            <a:avLst/>
          </a:prstGeom>
          <a:gradFill>
            <a:gsLst>
              <a:gs pos="30000">
                <a:srgbClr val="E967D8"/>
              </a:gs>
              <a:gs pos="100000">
                <a:srgbClr val="8734A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E62C8C4-CC56-1D35-1521-D0C01EF92835}"/>
              </a:ext>
            </a:extLst>
          </p:cNvPr>
          <p:cNvSpPr/>
          <p:nvPr/>
        </p:nvSpPr>
        <p:spPr>
          <a:xfrm>
            <a:off x="8704580" y="6621767"/>
            <a:ext cx="1746504" cy="182880"/>
          </a:xfrm>
          <a:prstGeom prst="rect">
            <a:avLst/>
          </a:prstGeom>
          <a:gradFill>
            <a:gsLst>
              <a:gs pos="30000">
                <a:schemeClr val="accent2">
                  <a:lumMod val="60000"/>
                  <a:lumOff val="40000"/>
                </a:schemeClr>
              </a:gs>
              <a:gs pos="100000">
                <a:srgbClr val="D16E2A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F0ECA-8D5A-E924-4E6D-3B2E2A1746C6}"/>
              </a:ext>
            </a:extLst>
          </p:cNvPr>
          <p:cNvSpPr/>
          <p:nvPr/>
        </p:nvSpPr>
        <p:spPr>
          <a:xfrm>
            <a:off x="6963664" y="6621767"/>
            <a:ext cx="1746504" cy="182880"/>
          </a:xfrm>
          <a:prstGeom prst="rect">
            <a:avLst/>
          </a:prstGeom>
          <a:gradFill>
            <a:gsLst>
              <a:gs pos="30000">
                <a:srgbClr val="0099FF"/>
              </a:gs>
              <a:gs pos="100000">
                <a:srgbClr val="1255FF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D24534-6ACF-F1A1-63BB-017D05F4C9E9}"/>
              </a:ext>
            </a:extLst>
          </p:cNvPr>
          <p:cNvSpPr/>
          <p:nvPr/>
        </p:nvSpPr>
        <p:spPr>
          <a:xfrm>
            <a:off x="5222748" y="6621767"/>
            <a:ext cx="1746504" cy="182880"/>
          </a:xfrm>
          <a:prstGeom prst="rect">
            <a:avLst/>
          </a:prstGeom>
          <a:gradFill>
            <a:gsLst>
              <a:gs pos="30000">
                <a:srgbClr val="9ED113"/>
              </a:gs>
              <a:gs pos="100000">
                <a:srgbClr val="93AC0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B01F2C-0119-4452-E486-27276533B848}"/>
              </a:ext>
            </a:extLst>
          </p:cNvPr>
          <p:cNvSpPr/>
          <p:nvPr/>
        </p:nvSpPr>
        <p:spPr>
          <a:xfrm>
            <a:off x="3481832" y="6621767"/>
            <a:ext cx="1746504" cy="182880"/>
          </a:xfrm>
          <a:prstGeom prst="rect">
            <a:avLst/>
          </a:prstGeom>
          <a:gradFill>
            <a:gsLst>
              <a:gs pos="30000">
                <a:srgbClr val="E2AA00"/>
              </a:gs>
              <a:gs pos="100000">
                <a:srgbClr val="B5890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C7781E-B2BC-FB10-8E29-918DC6E2A989}"/>
              </a:ext>
            </a:extLst>
          </p:cNvPr>
          <p:cNvSpPr/>
          <p:nvPr/>
        </p:nvSpPr>
        <p:spPr>
          <a:xfrm>
            <a:off x="1740916" y="6621767"/>
            <a:ext cx="1746504" cy="182880"/>
          </a:xfrm>
          <a:prstGeom prst="rect">
            <a:avLst/>
          </a:prstGeom>
          <a:gradFill>
            <a:gsLst>
              <a:gs pos="30000">
                <a:srgbClr val="FF5C4B"/>
              </a:gs>
              <a:gs pos="100000">
                <a:srgbClr val="E0514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692C4F-7AAE-60BC-6513-7EB0C7CA7122}"/>
              </a:ext>
            </a:extLst>
          </p:cNvPr>
          <p:cNvSpPr/>
          <p:nvPr/>
        </p:nvSpPr>
        <p:spPr>
          <a:xfrm>
            <a:off x="0" y="6621767"/>
            <a:ext cx="1746504" cy="182880"/>
          </a:xfrm>
          <a:prstGeom prst="rect">
            <a:avLst/>
          </a:prstGeom>
          <a:gradFill>
            <a:gsLst>
              <a:gs pos="30000">
                <a:srgbClr val="52D1D0"/>
              </a:gs>
              <a:gs pos="100000">
                <a:srgbClr val="42ABAB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/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ight Triangle 133">
            <a:extLst>
              <a:ext uri="{FF2B5EF4-FFF2-40B4-BE49-F238E27FC236}">
                <a16:creationId xmlns:a16="http://schemas.microsoft.com/office/drawing/2014/main" id="{75BB2761-E73D-7027-3357-50CACC800D6F}"/>
              </a:ext>
            </a:extLst>
          </p:cNvPr>
          <p:cNvSpPr/>
          <p:nvPr/>
        </p:nvSpPr>
        <p:spPr>
          <a:xfrm rot="13500000">
            <a:off x="-673470" y="2169192"/>
            <a:ext cx="2212498" cy="2187093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79609 w 1350756"/>
              <a:gd name="connsiteY2" fmla="*/ 69969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85317 w 1350756"/>
              <a:gd name="connsiteY2" fmla="*/ 745716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430669"/>
              <a:gd name="connsiteY0" fmla="*/ 1477562 h 1626664"/>
              <a:gd name="connsiteX1" fmla="*/ 106337 w 1430669"/>
              <a:gd name="connsiteY1" fmla="*/ 0 h 1626664"/>
              <a:gd name="connsiteX2" fmla="*/ 685317 w 1430669"/>
              <a:gd name="connsiteY2" fmla="*/ 745716 h 1626664"/>
              <a:gd name="connsiteX3" fmla="*/ 1430669 w 1430669"/>
              <a:gd name="connsiteY3" fmla="*/ 1547225 h 1626664"/>
              <a:gd name="connsiteX4" fmla="*/ 0 w 1430669"/>
              <a:gd name="connsiteY4" fmla="*/ 1477562 h 1626664"/>
              <a:gd name="connsiteX0" fmla="*/ 0 w 1362172"/>
              <a:gd name="connsiteY0" fmla="*/ 1477562 h 1539368"/>
              <a:gd name="connsiteX1" fmla="*/ 106337 w 1362172"/>
              <a:gd name="connsiteY1" fmla="*/ 0 h 1539368"/>
              <a:gd name="connsiteX2" fmla="*/ 685317 w 1362172"/>
              <a:gd name="connsiteY2" fmla="*/ 745716 h 1539368"/>
              <a:gd name="connsiteX3" fmla="*/ 1362172 w 1362172"/>
              <a:gd name="connsiteY3" fmla="*/ 1442042 h 1539368"/>
              <a:gd name="connsiteX4" fmla="*/ 0 w 1362172"/>
              <a:gd name="connsiteY4" fmla="*/ 1477562 h 1539368"/>
              <a:gd name="connsiteX0" fmla="*/ 0 w 1362172"/>
              <a:gd name="connsiteY0" fmla="*/ 1477562 h 1559643"/>
              <a:gd name="connsiteX1" fmla="*/ 106337 w 1362172"/>
              <a:gd name="connsiteY1" fmla="*/ 0 h 1559643"/>
              <a:gd name="connsiteX2" fmla="*/ 685317 w 1362172"/>
              <a:gd name="connsiteY2" fmla="*/ 745716 h 1559643"/>
              <a:gd name="connsiteX3" fmla="*/ 1362172 w 1362172"/>
              <a:gd name="connsiteY3" fmla="*/ 1442042 h 1559643"/>
              <a:gd name="connsiteX4" fmla="*/ 0 w 1362172"/>
              <a:gd name="connsiteY4" fmla="*/ 1477562 h 1559643"/>
              <a:gd name="connsiteX0" fmla="*/ 3874 w 1366046"/>
              <a:gd name="connsiteY0" fmla="*/ 1569597 h 1651678"/>
              <a:gd name="connsiteX1" fmla="*/ 98795 w 1366046"/>
              <a:gd name="connsiteY1" fmla="*/ 0 h 1651678"/>
              <a:gd name="connsiteX2" fmla="*/ 689191 w 1366046"/>
              <a:gd name="connsiteY2" fmla="*/ 837751 h 1651678"/>
              <a:gd name="connsiteX3" fmla="*/ 1366046 w 1366046"/>
              <a:gd name="connsiteY3" fmla="*/ 1534077 h 1651678"/>
              <a:gd name="connsiteX4" fmla="*/ 3874 w 1366046"/>
              <a:gd name="connsiteY4" fmla="*/ 1569597 h 1651678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0 w 1527707"/>
              <a:gd name="connsiteY0" fmla="*/ 1655058 h 1683077"/>
              <a:gd name="connsiteX1" fmla="*/ 180542 w 1527707"/>
              <a:gd name="connsiteY1" fmla="*/ 0 h 1683077"/>
              <a:gd name="connsiteX2" fmla="*/ 770938 w 1527707"/>
              <a:gd name="connsiteY2" fmla="*/ 837751 h 1683077"/>
              <a:gd name="connsiteX3" fmla="*/ 1527707 w 1527707"/>
              <a:gd name="connsiteY3" fmla="*/ 1547226 h 1683077"/>
              <a:gd name="connsiteX4" fmla="*/ 0 w 1527707"/>
              <a:gd name="connsiteY4" fmla="*/ 1655058 h 1683077"/>
              <a:gd name="connsiteX0" fmla="*/ 0 w 1464918"/>
              <a:gd name="connsiteY0" fmla="*/ 1595893 h 1667755"/>
              <a:gd name="connsiteX1" fmla="*/ 117753 w 1464918"/>
              <a:gd name="connsiteY1" fmla="*/ 0 h 1667755"/>
              <a:gd name="connsiteX2" fmla="*/ 708149 w 1464918"/>
              <a:gd name="connsiteY2" fmla="*/ 837751 h 1667755"/>
              <a:gd name="connsiteX3" fmla="*/ 1464918 w 1464918"/>
              <a:gd name="connsiteY3" fmla="*/ 1547226 h 1667755"/>
              <a:gd name="connsiteX4" fmla="*/ 0 w 1464918"/>
              <a:gd name="connsiteY4" fmla="*/ 1595893 h 1667755"/>
              <a:gd name="connsiteX0" fmla="*/ 0 w 1464918"/>
              <a:gd name="connsiteY0" fmla="*/ 1595893 h 1667755"/>
              <a:gd name="connsiteX1" fmla="*/ 117753 w 1464918"/>
              <a:gd name="connsiteY1" fmla="*/ 0 h 1667755"/>
              <a:gd name="connsiteX2" fmla="*/ 708149 w 1464918"/>
              <a:gd name="connsiteY2" fmla="*/ 837751 h 1667755"/>
              <a:gd name="connsiteX3" fmla="*/ 1464918 w 1464918"/>
              <a:gd name="connsiteY3" fmla="*/ 1547226 h 1667755"/>
              <a:gd name="connsiteX4" fmla="*/ 0 w 1464918"/>
              <a:gd name="connsiteY4" fmla="*/ 1595893 h 1667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4918" h="1667755">
                <a:moveTo>
                  <a:pt x="0" y="1595893"/>
                </a:moveTo>
                <a:cubicBezTo>
                  <a:pt x="213988" y="661043"/>
                  <a:pt x="-167520" y="877563"/>
                  <a:pt x="117753" y="0"/>
                </a:cubicBezTo>
                <a:cubicBezTo>
                  <a:pt x="330694" y="377082"/>
                  <a:pt x="639507" y="560460"/>
                  <a:pt x="708149" y="837751"/>
                </a:cubicBezTo>
                <a:cubicBezTo>
                  <a:pt x="898835" y="886567"/>
                  <a:pt x="1240406" y="1427016"/>
                  <a:pt x="1464918" y="1547226"/>
                </a:cubicBezTo>
                <a:cubicBezTo>
                  <a:pt x="707435" y="1841944"/>
                  <a:pt x="876733" y="1489851"/>
                  <a:pt x="0" y="159589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3DC258F-9F6A-6FD7-05FB-D997C7787DC1}"/>
              </a:ext>
            </a:extLst>
          </p:cNvPr>
          <p:cNvCxnSpPr>
            <a:cxnSpLocks/>
          </p:cNvCxnSpPr>
          <p:nvPr/>
        </p:nvCxnSpPr>
        <p:spPr>
          <a:xfrm>
            <a:off x="9905585" y="1292352"/>
            <a:ext cx="0" cy="5134289"/>
          </a:xfrm>
          <a:prstGeom prst="line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A19CC7-6EE8-9AB3-D677-B09F663B0BEC}"/>
              </a:ext>
            </a:extLst>
          </p:cNvPr>
          <p:cNvCxnSpPr>
            <a:cxnSpLocks/>
          </p:cNvCxnSpPr>
          <p:nvPr/>
        </p:nvCxnSpPr>
        <p:spPr>
          <a:xfrm>
            <a:off x="740342" y="494628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031D5A4-AD8D-633E-B08E-B31E668299A5}"/>
              </a:ext>
            </a:extLst>
          </p:cNvPr>
          <p:cNvCxnSpPr>
            <a:cxnSpLocks/>
          </p:cNvCxnSpPr>
          <p:nvPr/>
        </p:nvCxnSpPr>
        <p:spPr>
          <a:xfrm>
            <a:off x="3697514" y="494628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FE62678-A402-2ED6-DCB2-BC89B72E7D68}"/>
              </a:ext>
            </a:extLst>
          </p:cNvPr>
          <p:cNvCxnSpPr>
            <a:cxnSpLocks/>
          </p:cNvCxnSpPr>
          <p:nvPr/>
        </p:nvCxnSpPr>
        <p:spPr>
          <a:xfrm>
            <a:off x="6633995" y="494628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">
            <a:extLst>
              <a:ext uri="{FF2B5EF4-FFF2-40B4-BE49-F238E27FC236}">
                <a16:creationId xmlns:a16="http://schemas.microsoft.com/office/drawing/2014/main" id="{01966135-E62B-E3B3-C80F-C2ACAAB15382}"/>
              </a:ext>
            </a:extLst>
          </p:cNvPr>
          <p:cNvSpPr/>
          <p:nvPr/>
        </p:nvSpPr>
        <p:spPr>
          <a:xfrm>
            <a:off x="1402867" y="3232634"/>
            <a:ext cx="9672249" cy="196366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C6CB3F6-507A-A999-DFB6-8BC48D4BDD31}"/>
              </a:ext>
            </a:extLst>
          </p:cNvPr>
          <p:cNvGrpSpPr/>
          <p:nvPr/>
        </p:nvGrpSpPr>
        <p:grpSpPr>
          <a:xfrm>
            <a:off x="8904393" y="2012087"/>
            <a:ext cx="2472798" cy="2519078"/>
            <a:chOff x="9458047" y="2212303"/>
            <a:chExt cx="2507425" cy="2292988"/>
          </a:xfrm>
          <a:solidFill>
            <a:srgbClr val="1E4266"/>
          </a:solidFill>
        </p:grpSpPr>
        <p:sp>
          <p:nvSpPr>
            <p:cNvPr id="61" name="Right Triangle 134">
              <a:extLst>
                <a:ext uri="{FF2B5EF4-FFF2-40B4-BE49-F238E27FC236}">
                  <a16:creationId xmlns:a16="http://schemas.microsoft.com/office/drawing/2014/main" id="{A468556E-F0D5-5FC5-3EB0-0108906176C5}"/>
                </a:ext>
              </a:extLst>
            </p:cNvPr>
            <p:cNvSpPr/>
            <p:nvPr/>
          </p:nvSpPr>
          <p:spPr>
            <a:xfrm rot="13500000">
              <a:off x="9565267" y="2105084"/>
              <a:ext cx="2292988" cy="2507425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BB9D9DE-4855-2028-FDC1-A83842A505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60622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2DB2C3-EE8F-54BE-F566-8944AF54AA6B}"/>
              </a:ext>
            </a:extLst>
          </p:cNvPr>
          <p:cNvCxnSpPr>
            <a:cxnSpLocks/>
          </p:cNvCxnSpPr>
          <p:nvPr/>
        </p:nvCxnSpPr>
        <p:spPr>
          <a:xfrm flipV="1">
            <a:off x="746104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8FDC54A-393B-0E75-5425-C6E6F2E83D4E}"/>
              </a:ext>
            </a:extLst>
          </p:cNvPr>
          <p:cNvCxnSpPr>
            <a:cxnSpLocks/>
          </p:cNvCxnSpPr>
          <p:nvPr/>
        </p:nvCxnSpPr>
        <p:spPr>
          <a:xfrm flipV="1">
            <a:off x="3703276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E93CCD2-0FF7-190A-511B-A917C59F1494}"/>
              </a:ext>
            </a:extLst>
          </p:cNvPr>
          <p:cNvCxnSpPr>
            <a:cxnSpLocks/>
          </p:cNvCxnSpPr>
          <p:nvPr/>
        </p:nvCxnSpPr>
        <p:spPr>
          <a:xfrm flipV="1">
            <a:off x="6639757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olded Corner 69">
            <a:extLst>
              <a:ext uri="{FF2B5EF4-FFF2-40B4-BE49-F238E27FC236}">
                <a16:creationId xmlns:a16="http://schemas.microsoft.com/office/drawing/2014/main" id="{922D301F-2F63-587C-B7EB-DD186FB4B0F2}"/>
              </a:ext>
            </a:extLst>
          </p:cNvPr>
          <p:cNvSpPr/>
          <p:nvPr/>
        </p:nvSpPr>
        <p:spPr>
          <a:xfrm>
            <a:off x="740342" y="494628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52D1D0"/>
              </a:gs>
              <a:gs pos="100000">
                <a:srgbClr val="42ABAB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71" name="Folded Corner 70">
            <a:extLst>
              <a:ext uri="{FF2B5EF4-FFF2-40B4-BE49-F238E27FC236}">
                <a16:creationId xmlns:a16="http://schemas.microsoft.com/office/drawing/2014/main" id="{4A67C8BA-2C3F-8984-395A-D0BA03BEB9DC}"/>
              </a:ext>
            </a:extLst>
          </p:cNvPr>
          <p:cNvSpPr/>
          <p:nvPr/>
        </p:nvSpPr>
        <p:spPr>
          <a:xfrm>
            <a:off x="1486445" y="1312035"/>
            <a:ext cx="2364879" cy="750802"/>
          </a:xfrm>
          <a:prstGeom prst="foldedCorner">
            <a:avLst/>
          </a:prstGeom>
          <a:gradFill>
            <a:gsLst>
              <a:gs pos="30000">
                <a:srgbClr val="BDF4F0"/>
              </a:gs>
              <a:gs pos="100000">
                <a:srgbClr val="97C5C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72" name="Folded Corner 71">
            <a:extLst>
              <a:ext uri="{FF2B5EF4-FFF2-40B4-BE49-F238E27FC236}">
                <a16:creationId xmlns:a16="http://schemas.microsoft.com/office/drawing/2014/main" id="{62C1B223-5309-0382-20BB-F6E574B1EF4F}"/>
              </a:ext>
            </a:extLst>
          </p:cNvPr>
          <p:cNvSpPr/>
          <p:nvPr/>
        </p:nvSpPr>
        <p:spPr>
          <a:xfrm>
            <a:off x="3697514" y="494628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FF5C4B"/>
              </a:gs>
              <a:gs pos="100000">
                <a:srgbClr val="E0514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</a:t>
            </a:r>
          </a:p>
        </p:txBody>
      </p:sp>
      <p:sp>
        <p:nvSpPr>
          <p:cNvPr id="73" name="Folded Corner 72">
            <a:extLst>
              <a:ext uri="{FF2B5EF4-FFF2-40B4-BE49-F238E27FC236}">
                <a16:creationId xmlns:a16="http://schemas.microsoft.com/office/drawing/2014/main" id="{EE02D82B-A44A-21B8-1DEF-6375B626D88A}"/>
              </a:ext>
            </a:extLst>
          </p:cNvPr>
          <p:cNvSpPr/>
          <p:nvPr/>
        </p:nvSpPr>
        <p:spPr>
          <a:xfrm>
            <a:off x="4529787" y="1217025"/>
            <a:ext cx="1884962" cy="1792224"/>
          </a:xfrm>
          <a:prstGeom prst="foldedCorner">
            <a:avLst/>
          </a:prstGeom>
          <a:gradFill>
            <a:gsLst>
              <a:gs pos="92000">
                <a:srgbClr val="FF7F74"/>
              </a:gs>
              <a:gs pos="22000">
                <a:srgbClr val="FFAC9A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74" name="Folded Corner 73">
            <a:extLst>
              <a:ext uri="{FF2B5EF4-FFF2-40B4-BE49-F238E27FC236}">
                <a16:creationId xmlns:a16="http://schemas.microsoft.com/office/drawing/2014/main" id="{87549852-FF4A-3D3D-030D-725D0613317C}"/>
              </a:ext>
            </a:extLst>
          </p:cNvPr>
          <p:cNvSpPr/>
          <p:nvPr/>
        </p:nvSpPr>
        <p:spPr>
          <a:xfrm>
            <a:off x="1738585" y="2293141"/>
            <a:ext cx="1317183" cy="750802"/>
          </a:xfrm>
          <a:prstGeom prst="foldedCorner">
            <a:avLst/>
          </a:prstGeom>
          <a:gradFill>
            <a:gsLst>
              <a:gs pos="30000">
                <a:srgbClr val="BDF4F0"/>
              </a:gs>
              <a:gs pos="100000">
                <a:srgbClr val="97C5C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75" name="Folded Corner 74">
            <a:extLst>
              <a:ext uri="{FF2B5EF4-FFF2-40B4-BE49-F238E27FC236}">
                <a16:creationId xmlns:a16="http://schemas.microsoft.com/office/drawing/2014/main" id="{2F59F654-E68A-5D11-5E1B-67F743D3FC3A}"/>
              </a:ext>
            </a:extLst>
          </p:cNvPr>
          <p:cNvSpPr/>
          <p:nvPr/>
        </p:nvSpPr>
        <p:spPr>
          <a:xfrm>
            <a:off x="6633995" y="494628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9ED113"/>
              </a:gs>
              <a:gs pos="100000">
                <a:srgbClr val="93AC0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76" name="Folded Corner 75">
            <a:extLst>
              <a:ext uri="{FF2B5EF4-FFF2-40B4-BE49-F238E27FC236}">
                <a16:creationId xmlns:a16="http://schemas.microsoft.com/office/drawing/2014/main" id="{F470B936-D231-2814-C7C7-6AE53D56D9D9}"/>
              </a:ext>
            </a:extLst>
          </p:cNvPr>
          <p:cNvSpPr/>
          <p:nvPr/>
        </p:nvSpPr>
        <p:spPr>
          <a:xfrm>
            <a:off x="7309835" y="2164723"/>
            <a:ext cx="2364879" cy="750802"/>
          </a:xfrm>
          <a:prstGeom prst="foldedCorner">
            <a:avLst/>
          </a:prstGeom>
          <a:gradFill>
            <a:gsLst>
              <a:gs pos="30000">
                <a:srgbClr val="E0F015"/>
              </a:gs>
              <a:gs pos="100000">
                <a:srgbClr val="B1BA4A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77" name="Folded Corner 76">
            <a:extLst>
              <a:ext uri="{FF2B5EF4-FFF2-40B4-BE49-F238E27FC236}">
                <a16:creationId xmlns:a16="http://schemas.microsoft.com/office/drawing/2014/main" id="{83292F01-0B42-E3C5-7083-A839D319A132}"/>
              </a:ext>
            </a:extLst>
          </p:cNvPr>
          <p:cNvSpPr/>
          <p:nvPr/>
        </p:nvSpPr>
        <p:spPr>
          <a:xfrm>
            <a:off x="7434481" y="1217025"/>
            <a:ext cx="2135988" cy="750802"/>
          </a:xfrm>
          <a:prstGeom prst="foldedCorner">
            <a:avLst/>
          </a:prstGeom>
          <a:gradFill>
            <a:gsLst>
              <a:gs pos="30000">
                <a:srgbClr val="E0F015"/>
              </a:gs>
              <a:gs pos="100000">
                <a:srgbClr val="B1BA4A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78" name="Folded Corner 77">
            <a:extLst>
              <a:ext uri="{FF2B5EF4-FFF2-40B4-BE49-F238E27FC236}">
                <a16:creationId xmlns:a16="http://schemas.microsoft.com/office/drawing/2014/main" id="{C3620578-5BD5-EE9E-D147-3CD0BA4DF98A}"/>
              </a:ext>
            </a:extLst>
          </p:cNvPr>
          <p:cNvSpPr/>
          <p:nvPr/>
        </p:nvSpPr>
        <p:spPr>
          <a:xfrm>
            <a:off x="10099669" y="3804955"/>
            <a:ext cx="1890144" cy="1813411"/>
          </a:xfrm>
          <a:prstGeom prst="foldedCorner">
            <a:avLst/>
          </a:prstGeom>
          <a:gradFill>
            <a:gsLst>
              <a:gs pos="19000">
                <a:srgbClr val="FFFF00"/>
              </a:gs>
              <a:gs pos="100000">
                <a:schemeClr val="accent4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Titolo della descrizione del problema</a:t>
            </a:r>
          </a:p>
        </p:txBody>
      </p:sp>
      <p:sp>
        <p:nvSpPr>
          <p:cNvPr id="79" name="Folded Corner 78">
            <a:extLst>
              <a:ext uri="{FF2B5EF4-FFF2-40B4-BE49-F238E27FC236}">
                <a16:creationId xmlns:a16="http://schemas.microsoft.com/office/drawing/2014/main" id="{C4C0CB68-A5CD-1639-035F-17175284FDF1}"/>
              </a:ext>
            </a:extLst>
          </p:cNvPr>
          <p:cNvSpPr/>
          <p:nvPr/>
        </p:nvSpPr>
        <p:spPr>
          <a:xfrm>
            <a:off x="747381" y="5567945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0099FF"/>
              </a:gs>
              <a:gs pos="100000">
                <a:srgbClr val="1255FF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80" name="Folded Corner 79">
            <a:extLst>
              <a:ext uri="{FF2B5EF4-FFF2-40B4-BE49-F238E27FC236}">
                <a16:creationId xmlns:a16="http://schemas.microsoft.com/office/drawing/2014/main" id="{A0B3E0CF-75F2-729A-357F-31A3C3302BD4}"/>
              </a:ext>
            </a:extLst>
          </p:cNvPr>
          <p:cNvSpPr/>
          <p:nvPr/>
        </p:nvSpPr>
        <p:spPr>
          <a:xfrm>
            <a:off x="3873241" y="4559764"/>
            <a:ext cx="2364879" cy="750802"/>
          </a:xfrm>
          <a:prstGeom prst="foldedCorner">
            <a:avLst/>
          </a:prstGeom>
          <a:gradFill>
            <a:gsLst>
              <a:gs pos="3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81" name="Folded Corner 80">
            <a:extLst>
              <a:ext uri="{FF2B5EF4-FFF2-40B4-BE49-F238E27FC236}">
                <a16:creationId xmlns:a16="http://schemas.microsoft.com/office/drawing/2014/main" id="{C7B329D4-AB7F-4A83-81DB-58979C7BA5E0}"/>
              </a:ext>
            </a:extLst>
          </p:cNvPr>
          <p:cNvSpPr/>
          <p:nvPr/>
        </p:nvSpPr>
        <p:spPr>
          <a:xfrm>
            <a:off x="3704553" y="5567945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chemeClr val="accent2">
                  <a:lumMod val="60000"/>
                  <a:lumOff val="40000"/>
                </a:schemeClr>
              </a:gs>
              <a:gs pos="100000">
                <a:srgbClr val="D16E2A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</a:t>
            </a:r>
          </a:p>
        </p:txBody>
      </p:sp>
      <p:sp>
        <p:nvSpPr>
          <p:cNvPr id="82" name="Folded Corner 81">
            <a:extLst>
              <a:ext uri="{FF2B5EF4-FFF2-40B4-BE49-F238E27FC236}">
                <a16:creationId xmlns:a16="http://schemas.microsoft.com/office/drawing/2014/main" id="{4B4C1C30-392F-B764-8C76-60A34AF566C5}"/>
              </a:ext>
            </a:extLst>
          </p:cNvPr>
          <p:cNvSpPr/>
          <p:nvPr/>
        </p:nvSpPr>
        <p:spPr>
          <a:xfrm>
            <a:off x="1319353" y="3595223"/>
            <a:ext cx="2189840" cy="1792224"/>
          </a:xfrm>
          <a:prstGeom prst="foldedCorner">
            <a:avLst/>
          </a:prstGeom>
          <a:gradFill>
            <a:gsLst>
              <a:gs pos="92000">
                <a:srgbClr val="63BBFC"/>
              </a:gs>
              <a:gs pos="22000">
                <a:srgbClr val="A2D7FC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84" name="Folded Corner 83">
            <a:extLst>
              <a:ext uri="{FF2B5EF4-FFF2-40B4-BE49-F238E27FC236}">
                <a16:creationId xmlns:a16="http://schemas.microsoft.com/office/drawing/2014/main" id="{942840EB-4DEA-9D1D-87E2-558DAD7FDE8B}"/>
              </a:ext>
            </a:extLst>
          </p:cNvPr>
          <p:cNvSpPr/>
          <p:nvPr/>
        </p:nvSpPr>
        <p:spPr>
          <a:xfrm>
            <a:off x="6641034" y="5567945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E967D8"/>
              </a:gs>
              <a:gs pos="100000">
                <a:srgbClr val="8734A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85" name="Folded Corner 84">
            <a:extLst>
              <a:ext uri="{FF2B5EF4-FFF2-40B4-BE49-F238E27FC236}">
                <a16:creationId xmlns:a16="http://schemas.microsoft.com/office/drawing/2014/main" id="{E47C7EA2-447E-4A1B-A2C7-B04DBBD467BA}"/>
              </a:ext>
            </a:extLst>
          </p:cNvPr>
          <p:cNvSpPr/>
          <p:nvPr/>
        </p:nvSpPr>
        <p:spPr>
          <a:xfrm>
            <a:off x="6982442" y="4568877"/>
            <a:ext cx="2364879" cy="870509"/>
          </a:xfrm>
          <a:prstGeom prst="foldedCorner">
            <a:avLst/>
          </a:prstGeom>
          <a:gradFill>
            <a:gsLst>
              <a:gs pos="30000">
                <a:srgbClr val="F7B7E4"/>
              </a:gs>
              <a:gs pos="100000">
                <a:srgbClr val="D182BE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86" name="Folded Corner 85">
            <a:extLst>
              <a:ext uri="{FF2B5EF4-FFF2-40B4-BE49-F238E27FC236}">
                <a16:creationId xmlns:a16="http://schemas.microsoft.com/office/drawing/2014/main" id="{CFC9DB06-BC1E-04ED-593E-2B47D83595F8}"/>
              </a:ext>
            </a:extLst>
          </p:cNvPr>
          <p:cNvSpPr/>
          <p:nvPr/>
        </p:nvSpPr>
        <p:spPr>
          <a:xfrm>
            <a:off x="4860226" y="3602757"/>
            <a:ext cx="2135988" cy="750802"/>
          </a:xfrm>
          <a:prstGeom prst="foldedCorner">
            <a:avLst/>
          </a:prstGeom>
          <a:gradFill>
            <a:gsLst>
              <a:gs pos="3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87" name="Folded Corner 86">
            <a:extLst>
              <a:ext uri="{FF2B5EF4-FFF2-40B4-BE49-F238E27FC236}">
                <a16:creationId xmlns:a16="http://schemas.microsoft.com/office/drawing/2014/main" id="{D4D8FCD3-23FF-C25F-DD0E-A6CE39996ABE}"/>
              </a:ext>
            </a:extLst>
          </p:cNvPr>
          <p:cNvSpPr/>
          <p:nvPr/>
        </p:nvSpPr>
        <p:spPr>
          <a:xfrm>
            <a:off x="7650762" y="3567056"/>
            <a:ext cx="946591" cy="828064"/>
          </a:xfrm>
          <a:prstGeom prst="foldedCorner">
            <a:avLst/>
          </a:prstGeom>
          <a:gradFill>
            <a:gsLst>
              <a:gs pos="30000">
                <a:srgbClr val="F7B7E4"/>
              </a:gs>
              <a:gs pos="100000">
                <a:srgbClr val="D182BE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83" name="Folded Corner 82">
            <a:extLst>
              <a:ext uri="{FF2B5EF4-FFF2-40B4-BE49-F238E27FC236}">
                <a16:creationId xmlns:a16="http://schemas.microsoft.com/office/drawing/2014/main" id="{AF906E2C-26D8-9039-49CC-3845AA5021D6}"/>
              </a:ext>
            </a:extLst>
          </p:cNvPr>
          <p:cNvSpPr/>
          <p:nvPr/>
        </p:nvSpPr>
        <p:spPr>
          <a:xfrm>
            <a:off x="8764911" y="3912899"/>
            <a:ext cx="946591" cy="828064"/>
          </a:xfrm>
          <a:prstGeom prst="foldedCorner">
            <a:avLst/>
          </a:prstGeom>
          <a:gradFill>
            <a:gsLst>
              <a:gs pos="30000">
                <a:srgbClr val="F7B7E4"/>
              </a:gs>
              <a:gs pos="100000">
                <a:srgbClr val="D182BE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pic>
        <p:nvPicPr>
          <p:cNvPr id="2" name="Picture 1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BA967DF8-3B54-8DA3-0E7D-94632F3E1E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48" y="2847869"/>
            <a:ext cx="1158251" cy="678879"/>
          </a:xfrm>
          <a:prstGeom prst="rect">
            <a:avLst/>
          </a:prstGeom>
        </p:spPr>
      </p:pic>
      <p:pic>
        <p:nvPicPr>
          <p:cNvPr id="4" name="Picture 3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4F7807AC-B311-AE4B-5C17-6378244602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2385" y="502859"/>
            <a:ext cx="1853756" cy="6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84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ight Triangle 133">
            <a:extLst>
              <a:ext uri="{FF2B5EF4-FFF2-40B4-BE49-F238E27FC236}">
                <a16:creationId xmlns:a16="http://schemas.microsoft.com/office/drawing/2014/main" id="{75BB2761-E73D-7027-3357-50CACC800D6F}"/>
              </a:ext>
            </a:extLst>
          </p:cNvPr>
          <p:cNvSpPr/>
          <p:nvPr/>
        </p:nvSpPr>
        <p:spPr>
          <a:xfrm rot="13500000">
            <a:off x="-673470" y="2169192"/>
            <a:ext cx="2212498" cy="2187093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79609 w 1350756"/>
              <a:gd name="connsiteY2" fmla="*/ 69969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85317 w 1350756"/>
              <a:gd name="connsiteY2" fmla="*/ 745716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430669"/>
              <a:gd name="connsiteY0" fmla="*/ 1477562 h 1626664"/>
              <a:gd name="connsiteX1" fmla="*/ 106337 w 1430669"/>
              <a:gd name="connsiteY1" fmla="*/ 0 h 1626664"/>
              <a:gd name="connsiteX2" fmla="*/ 685317 w 1430669"/>
              <a:gd name="connsiteY2" fmla="*/ 745716 h 1626664"/>
              <a:gd name="connsiteX3" fmla="*/ 1430669 w 1430669"/>
              <a:gd name="connsiteY3" fmla="*/ 1547225 h 1626664"/>
              <a:gd name="connsiteX4" fmla="*/ 0 w 1430669"/>
              <a:gd name="connsiteY4" fmla="*/ 1477562 h 1626664"/>
              <a:gd name="connsiteX0" fmla="*/ 0 w 1362172"/>
              <a:gd name="connsiteY0" fmla="*/ 1477562 h 1539368"/>
              <a:gd name="connsiteX1" fmla="*/ 106337 w 1362172"/>
              <a:gd name="connsiteY1" fmla="*/ 0 h 1539368"/>
              <a:gd name="connsiteX2" fmla="*/ 685317 w 1362172"/>
              <a:gd name="connsiteY2" fmla="*/ 745716 h 1539368"/>
              <a:gd name="connsiteX3" fmla="*/ 1362172 w 1362172"/>
              <a:gd name="connsiteY3" fmla="*/ 1442042 h 1539368"/>
              <a:gd name="connsiteX4" fmla="*/ 0 w 1362172"/>
              <a:gd name="connsiteY4" fmla="*/ 1477562 h 1539368"/>
              <a:gd name="connsiteX0" fmla="*/ 0 w 1362172"/>
              <a:gd name="connsiteY0" fmla="*/ 1477562 h 1559643"/>
              <a:gd name="connsiteX1" fmla="*/ 106337 w 1362172"/>
              <a:gd name="connsiteY1" fmla="*/ 0 h 1559643"/>
              <a:gd name="connsiteX2" fmla="*/ 685317 w 1362172"/>
              <a:gd name="connsiteY2" fmla="*/ 745716 h 1559643"/>
              <a:gd name="connsiteX3" fmla="*/ 1362172 w 1362172"/>
              <a:gd name="connsiteY3" fmla="*/ 1442042 h 1559643"/>
              <a:gd name="connsiteX4" fmla="*/ 0 w 1362172"/>
              <a:gd name="connsiteY4" fmla="*/ 1477562 h 1559643"/>
              <a:gd name="connsiteX0" fmla="*/ 3874 w 1366046"/>
              <a:gd name="connsiteY0" fmla="*/ 1569597 h 1651678"/>
              <a:gd name="connsiteX1" fmla="*/ 98795 w 1366046"/>
              <a:gd name="connsiteY1" fmla="*/ 0 h 1651678"/>
              <a:gd name="connsiteX2" fmla="*/ 689191 w 1366046"/>
              <a:gd name="connsiteY2" fmla="*/ 837751 h 1651678"/>
              <a:gd name="connsiteX3" fmla="*/ 1366046 w 1366046"/>
              <a:gd name="connsiteY3" fmla="*/ 1534077 h 1651678"/>
              <a:gd name="connsiteX4" fmla="*/ 3874 w 1366046"/>
              <a:gd name="connsiteY4" fmla="*/ 1569597 h 1651678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0 w 1527707"/>
              <a:gd name="connsiteY0" fmla="*/ 1655058 h 1683077"/>
              <a:gd name="connsiteX1" fmla="*/ 180542 w 1527707"/>
              <a:gd name="connsiteY1" fmla="*/ 0 h 1683077"/>
              <a:gd name="connsiteX2" fmla="*/ 770938 w 1527707"/>
              <a:gd name="connsiteY2" fmla="*/ 837751 h 1683077"/>
              <a:gd name="connsiteX3" fmla="*/ 1527707 w 1527707"/>
              <a:gd name="connsiteY3" fmla="*/ 1547226 h 1683077"/>
              <a:gd name="connsiteX4" fmla="*/ 0 w 1527707"/>
              <a:gd name="connsiteY4" fmla="*/ 1655058 h 1683077"/>
              <a:gd name="connsiteX0" fmla="*/ 0 w 1464918"/>
              <a:gd name="connsiteY0" fmla="*/ 1595893 h 1667755"/>
              <a:gd name="connsiteX1" fmla="*/ 117753 w 1464918"/>
              <a:gd name="connsiteY1" fmla="*/ 0 h 1667755"/>
              <a:gd name="connsiteX2" fmla="*/ 708149 w 1464918"/>
              <a:gd name="connsiteY2" fmla="*/ 837751 h 1667755"/>
              <a:gd name="connsiteX3" fmla="*/ 1464918 w 1464918"/>
              <a:gd name="connsiteY3" fmla="*/ 1547226 h 1667755"/>
              <a:gd name="connsiteX4" fmla="*/ 0 w 1464918"/>
              <a:gd name="connsiteY4" fmla="*/ 1595893 h 1667755"/>
              <a:gd name="connsiteX0" fmla="*/ 0 w 1464918"/>
              <a:gd name="connsiteY0" fmla="*/ 1595893 h 1667755"/>
              <a:gd name="connsiteX1" fmla="*/ 117753 w 1464918"/>
              <a:gd name="connsiteY1" fmla="*/ 0 h 1667755"/>
              <a:gd name="connsiteX2" fmla="*/ 708149 w 1464918"/>
              <a:gd name="connsiteY2" fmla="*/ 837751 h 1667755"/>
              <a:gd name="connsiteX3" fmla="*/ 1464918 w 1464918"/>
              <a:gd name="connsiteY3" fmla="*/ 1547226 h 1667755"/>
              <a:gd name="connsiteX4" fmla="*/ 0 w 1464918"/>
              <a:gd name="connsiteY4" fmla="*/ 1595893 h 1667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4918" h="1667755">
                <a:moveTo>
                  <a:pt x="0" y="1595893"/>
                </a:moveTo>
                <a:cubicBezTo>
                  <a:pt x="213988" y="661043"/>
                  <a:pt x="-167520" y="877563"/>
                  <a:pt x="117753" y="0"/>
                </a:cubicBezTo>
                <a:cubicBezTo>
                  <a:pt x="330694" y="377082"/>
                  <a:pt x="639507" y="560460"/>
                  <a:pt x="708149" y="837751"/>
                </a:cubicBezTo>
                <a:cubicBezTo>
                  <a:pt x="898835" y="886567"/>
                  <a:pt x="1240406" y="1427016"/>
                  <a:pt x="1464918" y="1547226"/>
                </a:cubicBezTo>
                <a:cubicBezTo>
                  <a:pt x="707435" y="1841944"/>
                  <a:pt x="876733" y="1489851"/>
                  <a:pt x="0" y="159589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3DC258F-9F6A-6FD7-05FB-D997C7787DC1}"/>
              </a:ext>
            </a:extLst>
          </p:cNvPr>
          <p:cNvCxnSpPr>
            <a:cxnSpLocks/>
          </p:cNvCxnSpPr>
          <p:nvPr/>
        </p:nvCxnSpPr>
        <p:spPr>
          <a:xfrm>
            <a:off x="9905585" y="1292352"/>
            <a:ext cx="0" cy="5134289"/>
          </a:xfrm>
          <a:prstGeom prst="line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A19CC7-6EE8-9AB3-D677-B09F663B0BEC}"/>
              </a:ext>
            </a:extLst>
          </p:cNvPr>
          <p:cNvCxnSpPr>
            <a:cxnSpLocks/>
          </p:cNvCxnSpPr>
          <p:nvPr/>
        </p:nvCxnSpPr>
        <p:spPr>
          <a:xfrm>
            <a:off x="740342" y="499872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031D5A4-AD8D-633E-B08E-B31E668299A5}"/>
              </a:ext>
            </a:extLst>
          </p:cNvPr>
          <p:cNvCxnSpPr>
            <a:cxnSpLocks/>
          </p:cNvCxnSpPr>
          <p:nvPr/>
        </p:nvCxnSpPr>
        <p:spPr>
          <a:xfrm>
            <a:off x="3697514" y="499872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FE62678-A402-2ED6-DCB2-BC89B72E7D68}"/>
              </a:ext>
            </a:extLst>
          </p:cNvPr>
          <p:cNvCxnSpPr>
            <a:cxnSpLocks/>
          </p:cNvCxnSpPr>
          <p:nvPr/>
        </p:nvCxnSpPr>
        <p:spPr>
          <a:xfrm>
            <a:off x="6633995" y="499872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">
            <a:extLst>
              <a:ext uri="{FF2B5EF4-FFF2-40B4-BE49-F238E27FC236}">
                <a16:creationId xmlns:a16="http://schemas.microsoft.com/office/drawing/2014/main" id="{01966135-E62B-E3B3-C80F-C2ACAAB15382}"/>
              </a:ext>
            </a:extLst>
          </p:cNvPr>
          <p:cNvSpPr/>
          <p:nvPr/>
        </p:nvSpPr>
        <p:spPr>
          <a:xfrm>
            <a:off x="1402867" y="3232634"/>
            <a:ext cx="9672249" cy="196366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C6CB3F6-507A-A999-DFB6-8BC48D4BDD31}"/>
              </a:ext>
            </a:extLst>
          </p:cNvPr>
          <p:cNvGrpSpPr/>
          <p:nvPr/>
        </p:nvGrpSpPr>
        <p:grpSpPr>
          <a:xfrm>
            <a:off x="8904393" y="2012087"/>
            <a:ext cx="2472798" cy="2519078"/>
            <a:chOff x="9458047" y="2212303"/>
            <a:chExt cx="2507425" cy="2292988"/>
          </a:xfrm>
          <a:solidFill>
            <a:srgbClr val="1E4266"/>
          </a:solidFill>
        </p:grpSpPr>
        <p:sp>
          <p:nvSpPr>
            <p:cNvPr id="61" name="Right Triangle 134">
              <a:extLst>
                <a:ext uri="{FF2B5EF4-FFF2-40B4-BE49-F238E27FC236}">
                  <a16:creationId xmlns:a16="http://schemas.microsoft.com/office/drawing/2014/main" id="{A468556E-F0D5-5FC5-3EB0-0108906176C5}"/>
                </a:ext>
              </a:extLst>
            </p:cNvPr>
            <p:cNvSpPr/>
            <p:nvPr/>
          </p:nvSpPr>
          <p:spPr>
            <a:xfrm rot="13500000">
              <a:off x="9565267" y="2105084"/>
              <a:ext cx="2292988" cy="2507425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BB9D9DE-4855-2028-FDC1-A83842A505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60622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2DB2C3-EE8F-54BE-F566-8944AF54AA6B}"/>
              </a:ext>
            </a:extLst>
          </p:cNvPr>
          <p:cNvCxnSpPr>
            <a:cxnSpLocks/>
          </p:cNvCxnSpPr>
          <p:nvPr/>
        </p:nvCxnSpPr>
        <p:spPr>
          <a:xfrm flipV="1">
            <a:off x="746104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8FDC54A-393B-0E75-5425-C6E6F2E83D4E}"/>
              </a:ext>
            </a:extLst>
          </p:cNvPr>
          <p:cNvCxnSpPr>
            <a:cxnSpLocks/>
          </p:cNvCxnSpPr>
          <p:nvPr/>
        </p:nvCxnSpPr>
        <p:spPr>
          <a:xfrm flipV="1">
            <a:off x="3703276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E93CCD2-0FF7-190A-511B-A917C59F1494}"/>
              </a:ext>
            </a:extLst>
          </p:cNvPr>
          <p:cNvCxnSpPr>
            <a:cxnSpLocks/>
          </p:cNvCxnSpPr>
          <p:nvPr/>
        </p:nvCxnSpPr>
        <p:spPr>
          <a:xfrm flipV="1">
            <a:off x="6639757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01DA72D-AD03-5735-6755-8D69FF3C31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48" y="2847869"/>
            <a:ext cx="1158251" cy="678879"/>
          </a:xfrm>
          <a:prstGeom prst="rect">
            <a:avLst/>
          </a:prstGeom>
        </p:spPr>
      </p:pic>
      <p:pic>
        <p:nvPicPr>
          <p:cNvPr id="4" name="Picture 3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22D450D-6F26-2AA8-8C13-A7B6C3A156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2385" y="502859"/>
            <a:ext cx="1853756" cy="6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49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ight Triangle 133">
            <a:extLst>
              <a:ext uri="{FF2B5EF4-FFF2-40B4-BE49-F238E27FC236}">
                <a16:creationId xmlns:a16="http://schemas.microsoft.com/office/drawing/2014/main" id="{75BB2761-E73D-7027-3357-50CACC800D6F}"/>
              </a:ext>
            </a:extLst>
          </p:cNvPr>
          <p:cNvSpPr/>
          <p:nvPr/>
        </p:nvSpPr>
        <p:spPr>
          <a:xfrm rot="13500000">
            <a:off x="-673470" y="2169192"/>
            <a:ext cx="2212498" cy="2187093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22529 w 1350756"/>
              <a:gd name="connsiteY2" fmla="*/ 76543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79609 w 1350756"/>
              <a:gd name="connsiteY2" fmla="*/ 699699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685317 w 1350756"/>
              <a:gd name="connsiteY2" fmla="*/ 745716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  <a:gd name="connsiteX0" fmla="*/ 0 w 1430669"/>
              <a:gd name="connsiteY0" fmla="*/ 1477562 h 1626664"/>
              <a:gd name="connsiteX1" fmla="*/ 106337 w 1430669"/>
              <a:gd name="connsiteY1" fmla="*/ 0 h 1626664"/>
              <a:gd name="connsiteX2" fmla="*/ 685317 w 1430669"/>
              <a:gd name="connsiteY2" fmla="*/ 745716 h 1626664"/>
              <a:gd name="connsiteX3" fmla="*/ 1430669 w 1430669"/>
              <a:gd name="connsiteY3" fmla="*/ 1547225 h 1626664"/>
              <a:gd name="connsiteX4" fmla="*/ 0 w 1430669"/>
              <a:gd name="connsiteY4" fmla="*/ 1477562 h 1626664"/>
              <a:gd name="connsiteX0" fmla="*/ 0 w 1362172"/>
              <a:gd name="connsiteY0" fmla="*/ 1477562 h 1539368"/>
              <a:gd name="connsiteX1" fmla="*/ 106337 w 1362172"/>
              <a:gd name="connsiteY1" fmla="*/ 0 h 1539368"/>
              <a:gd name="connsiteX2" fmla="*/ 685317 w 1362172"/>
              <a:gd name="connsiteY2" fmla="*/ 745716 h 1539368"/>
              <a:gd name="connsiteX3" fmla="*/ 1362172 w 1362172"/>
              <a:gd name="connsiteY3" fmla="*/ 1442042 h 1539368"/>
              <a:gd name="connsiteX4" fmla="*/ 0 w 1362172"/>
              <a:gd name="connsiteY4" fmla="*/ 1477562 h 1539368"/>
              <a:gd name="connsiteX0" fmla="*/ 0 w 1362172"/>
              <a:gd name="connsiteY0" fmla="*/ 1477562 h 1559643"/>
              <a:gd name="connsiteX1" fmla="*/ 106337 w 1362172"/>
              <a:gd name="connsiteY1" fmla="*/ 0 h 1559643"/>
              <a:gd name="connsiteX2" fmla="*/ 685317 w 1362172"/>
              <a:gd name="connsiteY2" fmla="*/ 745716 h 1559643"/>
              <a:gd name="connsiteX3" fmla="*/ 1362172 w 1362172"/>
              <a:gd name="connsiteY3" fmla="*/ 1442042 h 1559643"/>
              <a:gd name="connsiteX4" fmla="*/ 0 w 1362172"/>
              <a:gd name="connsiteY4" fmla="*/ 1477562 h 1559643"/>
              <a:gd name="connsiteX0" fmla="*/ 3874 w 1366046"/>
              <a:gd name="connsiteY0" fmla="*/ 1569597 h 1651678"/>
              <a:gd name="connsiteX1" fmla="*/ 98795 w 1366046"/>
              <a:gd name="connsiteY1" fmla="*/ 0 h 1651678"/>
              <a:gd name="connsiteX2" fmla="*/ 689191 w 1366046"/>
              <a:gd name="connsiteY2" fmla="*/ 837751 h 1651678"/>
              <a:gd name="connsiteX3" fmla="*/ 1366046 w 1366046"/>
              <a:gd name="connsiteY3" fmla="*/ 1534077 h 1651678"/>
              <a:gd name="connsiteX4" fmla="*/ 3874 w 1366046"/>
              <a:gd name="connsiteY4" fmla="*/ 1569597 h 1651678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3874 w 1445960"/>
              <a:gd name="connsiteY0" fmla="*/ 1569597 h 1662043"/>
              <a:gd name="connsiteX1" fmla="*/ 98795 w 1445960"/>
              <a:gd name="connsiteY1" fmla="*/ 0 h 1662043"/>
              <a:gd name="connsiteX2" fmla="*/ 689191 w 1445960"/>
              <a:gd name="connsiteY2" fmla="*/ 837751 h 1662043"/>
              <a:gd name="connsiteX3" fmla="*/ 1445960 w 1445960"/>
              <a:gd name="connsiteY3" fmla="*/ 1547226 h 1662043"/>
              <a:gd name="connsiteX4" fmla="*/ 3874 w 1445960"/>
              <a:gd name="connsiteY4" fmla="*/ 1569597 h 1662043"/>
              <a:gd name="connsiteX0" fmla="*/ 0 w 1527707"/>
              <a:gd name="connsiteY0" fmla="*/ 1655058 h 1683077"/>
              <a:gd name="connsiteX1" fmla="*/ 180542 w 1527707"/>
              <a:gd name="connsiteY1" fmla="*/ 0 h 1683077"/>
              <a:gd name="connsiteX2" fmla="*/ 770938 w 1527707"/>
              <a:gd name="connsiteY2" fmla="*/ 837751 h 1683077"/>
              <a:gd name="connsiteX3" fmla="*/ 1527707 w 1527707"/>
              <a:gd name="connsiteY3" fmla="*/ 1547226 h 1683077"/>
              <a:gd name="connsiteX4" fmla="*/ 0 w 1527707"/>
              <a:gd name="connsiteY4" fmla="*/ 1655058 h 1683077"/>
              <a:gd name="connsiteX0" fmla="*/ 0 w 1464918"/>
              <a:gd name="connsiteY0" fmla="*/ 1595893 h 1667755"/>
              <a:gd name="connsiteX1" fmla="*/ 117753 w 1464918"/>
              <a:gd name="connsiteY1" fmla="*/ 0 h 1667755"/>
              <a:gd name="connsiteX2" fmla="*/ 708149 w 1464918"/>
              <a:gd name="connsiteY2" fmla="*/ 837751 h 1667755"/>
              <a:gd name="connsiteX3" fmla="*/ 1464918 w 1464918"/>
              <a:gd name="connsiteY3" fmla="*/ 1547226 h 1667755"/>
              <a:gd name="connsiteX4" fmla="*/ 0 w 1464918"/>
              <a:gd name="connsiteY4" fmla="*/ 1595893 h 1667755"/>
              <a:gd name="connsiteX0" fmla="*/ 0 w 1464918"/>
              <a:gd name="connsiteY0" fmla="*/ 1595893 h 1667755"/>
              <a:gd name="connsiteX1" fmla="*/ 117753 w 1464918"/>
              <a:gd name="connsiteY1" fmla="*/ 0 h 1667755"/>
              <a:gd name="connsiteX2" fmla="*/ 708149 w 1464918"/>
              <a:gd name="connsiteY2" fmla="*/ 837751 h 1667755"/>
              <a:gd name="connsiteX3" fmla="*/ 1464918 w 1464918"/>
              <a:gd name="connsiteY3" fmla="*/ 1547226 h 1667755"/>
              <a:gd name="connsiteX4" fmla="*/ 0 w 1464918"/>
              <a:gd name="connsiteY4" fmla="*/ 1595893 h 1667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4918" h="1667755">
                <a:moveTo>
                  <a:pt x="0" y="1595893"/>
                </a:moveTo>
                <a:cubicBezTo>
                  <a:pt x="213988" y="661043"/>
                  <a:pt x="-167520" y="877563"/>
                  <a:pt x="117753" y="0"/>
                </a:cubicBezTo>
                <a:cubicBezTo>
                  <a:pt x="330694" y="377082"/>
                  <a:pt x="639507" y="560460"/>
                  <a:pt x="708149" y="837751"/>
                </a:cubicBezTo>
                <a:cubicBezTo>
                  <a:pt x="898835" y="886567"/>
                  <a:pt x="1240406" y="1427016"/>
                  <a:pt x="1464918" y="1547226"/>
                </a:cubicBezTo>
                <a:cubicBezTo>
                  <a:pt x="707435" y="1841944"/>
                  <a:pt x="876733" y="1489851"/>
                  <a:pt x="0" y="159589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3DC258F-9F6A-6FD7-05FB-D997C7787DC1}"/>
              </a:ext>
            </a:extLst>
          </p:cNvPr>
          <p:cNvCxnSpPr>
            <a:cxnSpLocks/>
          </p:cNvCxnSpPr>
          <p:nvPr/>
        </p:nvCxnSpPr>
        <p:spPr>
          <a:xfrm>
            <a:off x="9905585" y="1292352"/>
            <a:ext cx="0" cy="5134289"/>
          </a:xfrm>
          <a:prstGeom prst="line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A19CC7-6EE8-9AB3-D677-B09F663B0BEC}"/>
              </a:ext>
            </a:extLst>
          </p:cNvPr>
          <p:cNvCxnSpPr>
            <a:cxnSpLocks/>
          </p:cNvCxnSpPr>
          <p:nvPr/>
        </p:nvCxnSpPr>
        <p:spPr>
          <a:xfrm>
            <a:off x="740342" y="499872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031D5A4-AD8D-633E-B08E-B31E668299A5}"/>
              </a:ext>
            </a:extLst>
          </p:cNvPr>
          <p:cNvCxnSpPr>
            <a:cxnSpLocks/>
          </p:cNvCxnSpPr>
          <p:nvPr/>
        </p:nvCxnSpPr>
        <p:spPr>
          <a:xfrm>
            <a:off x="3697514" y="499872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FE62678-A402-2ED6-DCB2-BC89B72E7D68}"/>
              </a:ext>
            </a:extLst>
          </p:cNvPr>
          <p:cNvCxnSpPr>
            <a:cxnSpLocks/>
          </p:cNvCxnSpPr>
          <p:nvPr/>
        </p:nvCxnSpPr>
        <p:spPr>
          <a:xfrm>
            <a:off x="6633995" y="499872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">
            <a:extLst>
              <a:ext uri="{FF2B5EF4-FFF2-40B4-BE49-F238E27FC236}">
                <a16:creationId xmlns:a16="http://schemas.microsoft.com/office/drawing/2014/main" id="{01966135-E62B-E3B3-C80F-C2ACAAB15382}"/>
              </a:ext>
            </a:extLst>
          </p:cNvPr>
          <p:cNvSpPr/>
          <p:nvPr/>
        </p:nvSpPr>
        <p:spPr>
          <a:xfrm>
            <a:off x="1402867" y="3232634"/>
            <a:ext cx="9672249" cy="196366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C6CB3F6-507A-A999-DFB6-8BC48D4BDD31}"/>
              </a:ext>
            </a:extLst>
          </p:cNvPr>
          <p:cNvGrpSpPr/>
          <p:nvPr/>
        </p:nvGrpSpPr>
        <p:grpSpPr>
          <a:xfrm>
            <a:off x="8904393" y="2012087"/>
            <a:ext cx="2472798" cy="2519078"/>
            <a:chOff x="9458047" y="2212303"/>
            <a:chExt cx="2507425" cy="2292988"/>
          </a:xfrm>
          <a:solidFill>
            <a:srgbClr val="1E4266"/>
          </a:solidFill>
        </p:grpSpPr>
        <p:sp>
          <p:nvSpPr>
            <p:cNvPr id="61" name="Right Triangle 134">
              <a:extLst>
                <a:ext uri="{FF2B5EF4-FFF2-40B4-BE49-F238E27FC236}">
                  <a16:creationId xmlns:a16="http://schemas.microsoft.com/office/drawing/2014/main" id="{A468556E-F0D5-5FC5-3EB0-0108906176C5}"/>
                </a:ext>
              </a:extLst>
            </p:cNvPr>
            <p:cNvSpPr/>
            <p:nvPr/>
          </p:nvSpPr>
          <p:spPr>
            <a:xfrm rot="13500000">
              <a:off x="9565267" y="2105084"/>
              <a:ext cx="2292988" cy="2507425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BB9D9DE-4855-2028-FDC1-A83842A505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60622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2DB2C3-EE8F-54BE-F566-8944AF54AA6B}"/>
              </a:ext>
            </a:extLst>
          </p:cNvPr>
          <p:cNvCxnSpPr>
            <a:cxnSpLocks/>
          </p:cNvCxnSpPr>
          <p:nvPr/>
        </p:nvCxnSpPr>
        <p:spPr>
          <a:xfrm flipV="1">
            <a:off x="746104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8FDC54A-393B-0E75-5425-C6E6F2E83D4E}"/>
              </a:ext>
            </a:extLst>
          </p:cNvPr>
          <p:cNvCxnSpPr>
            <a:cxnSpLocks/>
          </p:cNvCxnSpPr>
          <p:nvPr/>
        </p:nvCxnSpPr>
        <p:spPr>
          <a:xfrm flipV="1">
            <a:off x="3703276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E93CCD2-0FF7-190A-511B-A917C59F1494}"/>
              </a:ext>
            </a:extLst>
          </p:cNvPr>
          <p:cNvCxnSpPr>
            <a:cxnSpLocks/>
          </p:cNvCxnSpPr>
          <p:nvPr/>
        </p:nvCxnSpPr>
        <p:spPr>
          <a:xfrm flipV="1">
            <a:off x="6639757" y="3370841"/>
            <a:ext cx="1280160" cy="2755392"/>
          </a:xfrm>
          <a:prstGeom prst="line">
            <a:avLst/>
          </a:prstGeom>
          <a:ln w="889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A2A71D68-9939-780E-BCB8-28366E945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48" y="2847869"/>
            <a:ext cx="1158251" cy="678879"/>
          </a:xfrm>
          <a:prstGeom prst="rect">
            <a:avLst/>
          </a:prstGeom>
        </p:spPr>
      </p:pic>
      <p:pic>
        <p:nvPicPr>
          <p:cNvPr id="4" name="Picture 3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CEB846C5-7478-9042-3947-420BF3EF0D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2385" y="502859"/>
            <a:ext cx="1853756" cy="6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07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ded Corner 1">
            <a:extLst>
              <a:ext uri="{FF2B5EF4-FFF2-40B4-BE49-F238E27FC236}">
                <a16:creationId xmlns:a16="http://schemas.microsoft.com/office/drawing/2014/main" id="{E1B96521-3292-E517-7C5B-2F21ED047AFA}"/>
              </a:ext>
            </a:extLst>
          </p:cNvPr>
          <p:cNvSpPr/>
          <p:nvPr/>
        </p:nvSpPr>
        <p:spPr>
          <a:xfrm>
            <a:off x="191702" y="210790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52D1D0"/>
              </a:gs>
              <a:gs pos="100000">
                <a:srgbClr val="42ABAB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3" name="Folded Corner 2">
            <a:extLst>
              <a:ext uri="{FF2B5EF4-FFF2-40B4-BE49-F238E27FC236}">
                <a16:creationId xmlns:a16="http://schemas.microsoft.com/office/drawing/2014/main" id="{707AC010-5FDB-7577-4CDB-6FBE65C281C0}"/>
              </a:ext>
            </a:extLst>
          </p:cNvPr>
          <p:cNvSpPr/>
          <p:nvPr/>
        </p:nvSpPr>
        <p:spPr>
          <a:xfrm>
            <a:off x="937805" y="1028197"/>
            <a:ext cx="2364879" cy="750802"/>
          </a:xfrm>
          <a:prstGeom prst="foldedCorner">
            <a:avLst/>
          </a:prstGeom>
          <a:gradFill>
            <a:gsLst>
              <a:gs pos="30000">
                <a:srgbClr val="BDF4F0"/>
              </a:gs>
              <a:gs pos="100000">
                <a:srgbClr val="97C5C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4" name="Folded Corner 3">
            <a:extLst>
              <a:ext uri="{FF2B5EF4-FFF2-40B4-BE49-F238E27FC236}">
                <a16:creationId xmlns:a16="http://schemas.microsoft.com/office/drawing/2014/main" id="{E8CCF417-8517-C505-E0E7-83D6CFFF15F2}"/>
              </a:ext>
            </a:extLst>
          </p:cNvPr>
          <p:cNvSpPr/>
          <p:nvPr/>
        </p:nvSpPr>
        <p:spPr>
          <a:xfrm>
            <a:off x="3148874" y="210790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FF5C4B"/>
              </a:gs>
              <a:gs pos="100000">
                <a:srgbClr val="E0514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</a:t>
            </a:r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630F135A-A597-4312-027D-4AF33BC3B421}"/>
              </a:ext>
            </a:extLst>
          </p:cNvPr>
          <p:cNvSpPr/>
          <p:nvPr/>
        </p:nvSpPr>
        <p:spPr>
          <a:xfrm>
            <a:off x="3981147" y="933187"/>
            <a:ext cx="1884962" cy="1792224"/>
          </a:xfrm>
          <a:prstGeom prst="foldedCorner">
            <a:avLst/>
          </a:prstGeom>
          <a:gradFill>
            <a:gsLst>
              <a:gs pos="92000">
                <a:srgbClr val="FF7F74"/>
              </a:gs>
              <a:gs pos="22000">
                <a:srgbClr val="FFAC9A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6" name="Folded Corner 5">
            <a:extLst>
              <a:ext uri="{FF2B5EF4-FFF2-40B4-BE49-F238E27FC236}">
                <a16:creationId xmlns:a16="http://schemas.microsoft.com/office/drawing/2014/main" id="{87E3F3E1-EAE8-BBE9-EEF0-641C7F0DCCF6}"/>
              </a:ext>
            </a:extLst>
          </p:cNvPr>
          <p:cNvSpPr/>
          <p:nvPr/>
        </p:nvSpPr>
        <p:spPr>
          <a:xfrm>
            <a:off x="1189945" y="2009303"/>
            <a:ext cx="1317183" cy="750802"/>
          </a:xfrm>
          <a:prstGeom prst="foldedCorner">
            <a:avLst/>
          </a:prstGeom>
          <a:gradFill>
            <a:gsLst>
              <a:gs pos="30000">
                <a:srgbClr val="BDF4F0"/>
              </a:gs>
              <a:gs pos="100000">
                <a:srgbClr val="97C5C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7" name="Folded Corner 6">
            <a:extLst>
              <a:ext uri="{FF2B5EF4-FFF2-40B4-BE49-F238E27FC236}">
                <a16:creationId xmlns:a16="http://schemas.microsoft.com/office/drawing/2014/main" id="{1114CAE8-16FE-3351-74AE-E42D054BAEAA}"/>
              </a:ext>
            </a:extLst>
          </p:cNvPr>
          <p:cNvSpPr/>
          <p:nvPr/>
        </p:nvSpPr>
        <p:spPr>
          <a:xfrm>
            <a:off x="6085355" y="210790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E2AA00"/>
              </a:gs>
              <a:gs pos="100000">
                <a:srgbClr val="B5890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8" name="Folded Corner 7">
            <a:extLst>
              <a:ext uri="{FF2B5EF4-FFF2-40B4-BE49-F238E27FC236}">
                <a16:creationId xmlns:a16="http://schemas.microsoft.com/office/drawing/2014/main" id="{824A2A49-7C21-3989-0780-CF353F9503B6}"/>
              </a:ext>
            </a:extLst>
          </p:cNvPr>
          <p:cNvSpPr/>
          <p:nvPr/>
        </p:nvSpPr>
        <p:spPr>
          <a:xfrm>
            <a:off x="6761195" y="1880885"/>
            <a:ext cx="2364879" cy="750802"/>
          </a:xfrm>
          <a:prstGeom prst="foldedCorner">
            <a:avLst/>
          </a:prstGeom>
          <a:gradFill>
            <a:gsLst>
              <a:gs pos="3000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9" name="Folded Corner 8">
            <a:extLst>
              <a:ext uri="{FF2B5EF4-FFF2-40B4-BE49-F238E27FC236}">
                <a16:creationId xmlns:a16="http://schemas.microsoft.com/office/drawing/2014/main" id="{2F732AC3-B782-C615-54BB-912B1B753DEF}"/>
              </a:ext>
            </a:extLst>
          </p:cNvPr>
          <p:cNvSpPr/>
          <p:nvPr/>
        </p:nvSpPr>
        <p:spPr>
          <a:xfrm>
            <a:off x="6885841" y="933187"/>
            <a:ext cx="2135988" cy="750802"/>
          </a:xfrm>
          <a:prstGeom prst="foldedCorner">
            <a:avLst/>
          </a:prstGeom>
          <a:gradFill>
            <a:gsLst>
              <a:gs pos="30000">
                <a:schemeClr val="accent4">
                  <a:lumMod val="40000"/>
                  <a:lumOff val="60000"/>
                </a:schemeClr>
              </a:gs>
              <a:gs pos="100000">
                <a:schemeClr val="accent4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10" name="Folded Corner 9">
            <a:extLst>
              <a:ext uri="{FF2B5EF4-FFF2-40B4-BE49-F238E27FC236}">
                <a16:creationId xmlns:a16="http://schemas.microsoft.com/office/drawing/2014/main" id="{9648E4B0-81C2-2B2B-16E4-68760FD976E1}"/>
              </a:ext>
            </a:extLst>
          </p:cNvPr>
          <p:cNvSpPr/>
          <p:nvPr/>
        </p:nvSpPr>
        <p:spPr>
          <a:xfrm>
            <a:off x="10388902" y="3976387"/>
            <a:ext cx="1566874" cy="1472465"/>
          </a:xfrm>
          <a:prstGeom prst="foldedCorner">
            <a:avLst/>
          </a:prstGeom>
          <a:gradFill>
            <a:gsLst>
              <a:gs pos="19000">
                <a:srgbClr val="A8FE0F"/>
              </a:gs>
              <a:gs pos="100000">
                <a:srgbClr val="92D05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 rtl="0"/>
            <a:r>
              <a:rPr lang="it-IT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Titolo della descrizione del problema</a:t>
            </a:r>
          </a:p>
        </p:txBody>
      </p:sp>
      <p:sp>
        <p:nvSpPr>
          <p:cNvPr id="11" name="Folded Corner 10">
            <a:extLst>
              <a:ext uri="{FF2B5EF4-FFF2-40B4-BE49-F238E27FC236}">
                <a16:creationId xmlns:a16="http://schemas.microsoft.com/office/drawing/2014/main" id="{FD781775-5319-A473-DF94-EEF3C38CAF96}"/>
              </a:ext>
            </a:extLst>
          </p:cNvPr>
          <p:cNvSpPr/>
          <p:nvPr/>
        </p:nvSpPr>
        <p:spPr>
          <a:xfrm>
            <a:off x="191702" y="4185748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0099FF"/>
              </a:gs>
              <a:gs pos="100000">
                <a:srgbClr val="1255FF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12" name="Folded Corner 11">
            <a:extLst>
              <a:ext uri="{FF2B5EF4-FFF2-40B4-BE49-F238E27FC236}">
                <a16:creationId xmlns:a16="http://schemas.microsoft.com/office/drawing/2014/main" id="{57FAF325-526F-A0C5-99C1-976CA8EB4A06}"/>
              </a:ext>
            </a:extLst>
          </p:cNvPr>
          <p:cNvSpPr/>
          <p:nvPr/>
        </p:nvSpPr>
        <p:spPr>
          <a:xfrm>
            <a:off x="3207510" y="5819527"/>
            <a:ext cx="2364879" cy="750802"/>
          </a:xfrm>
          <a:prstGeom prst="foldedCorner">
            <a:avLst/>
          </a:prstGeom>
          <a:gradFill>
            <a:gsLst>
              <a:gs pos="3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13" name="Folded Corner 12">
            <a:extLst>
              <a:ext uri="{FF2B5EF4-FFF2-40B4-BE49-F238E27FC236}">
                <a16:creationId xmlns:a16="http://schemas.microsoft.com/office/drawing/2014/main" id="{6448E4FE-21E5-8FBD-8A32-E17FECFA8FC1}"/>
              </a:ext>
            </a:extLst>
          </p:cNvPr>
          <p:cNvSpPr/>
          <p:nvPr/>
        </p:nvSpPr>
        <p:spPr>
          <a:xfrm>
            <a:off x="3148874" y="4185748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chemeClr val="accent2">
                  <a:lumMod val="60000"/>
                  <a:lumOff val="40000"/>
                </a:schemeClr>
              </a:gs>
              <a:gs pos="100000">
                <a:srgbClr val="D16E2A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</a:t>
            </a:r>
          </a:p>
        </p:txBody>
      </p:sp>
      <p:sp>
        <p:nvSpPr>
          <p:cNvPr id="14" name="Folded Corner 13">
            <a:extLst>
              <a:ext uri="{FF2B5EF4-FFF2-40B4-BE49-F238E27FC236}">
                <a16:creationId xmlns:a16="http://schemas.microsoft.com/office/drawing/2014/main" id="{C32B3EF6-947C-EE93-56AB-851545CD467A}"/>
              </a:ext>
            </a:extLst>
          </p:cNvPr>
          <p:cNvSpPr/>
          <p:nvPr/>
        </p:nvSpPr>
        <p:spPr>
          <a:xfrm>
            <a:off x="653622" y="4854986"/>
            <a:ext cx="2189840" cy="1792224"/>
          </a:xfrm>
          <a:prstGeom prst="foldedCorner">
            <a:avLst/>
          </a:prstGeom>
          <a:gradFill>
            <a:gsLst>
              <a:gs pos="92000">
                <a:srgbClr val="63BBFC"/>
              </a:gs>
              <a:gs pos="22000">
                <a:srgbClr val="A2D7FC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15" name="Folded Corner 14">
            <a:extLst>
              <a:ext uri="{FF2B5EF4-FFF2-40B4-BE49-F238E27FC236}">
                <a16:creationId xmlns:a16="http://schemas.microsoft.com/office/drawing/2014/main" id="{D9984A92-BE1F-CD5A-E40A-2C0AF2F8AEAF}"/>
              </a:ext>
            </a:extLst>
          </p:cNvPr>
          <p:cNvSpPr/>
          <p:nvPr/>
        </p:nvSpPr>
        <p:spPr>
          <a:xfrm>
            <a:off x="6085355" y="4185748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E967D8"/>
              </a:gs>
              <a:gs pos="100000">
                <a:srgbClr val="8734A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16" name="Folded Corner 15">
            <a:extLst>
              <a:ext uri="{FF2B5EF4-FFF2-40B4-BE49-F238E27FC236}">
                <a16:creationId xmlns:a16="http://schemas.microsoft.com/office/drawing/2014/main" id="{39755E89-6143-FB27-0978-145BEB86C599}"/>
              </a:ext>
            </a:extLst>
          </p:cNvPr>
          <p:cNvSpPr/>
          <p:nvPr/>
        </p:nvSpPr>
        <p:spPr>
          <a:xfrm>
            <a:off x="6316711" y="5828640"/>
            <a:ext cx="2364879" cy="870509"/>
          </a:xfrm>
          <a:prstGeom prst="foldedCorner">
            <a:avLst/>
          </a:prstGeom>
          <a:gradFill>
            <a:gsLst>
              <a:gs pos="30000">
                <a:srgbClr val="F7B7E4"/>
              </a:gs>
              <a:gs pos="100000">
                <a:srgbClr val="D182BE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17" name="Folded Corner 16">
            <a:extLst>
              <a:ext uri="{FF2B5EF4-FFF2-40B4-BE49-F238E27FC236}">
                <a16:creationId xmlns:a16="http://schemas.microsoft.com/office/drawing/2014/main" id="{61B3B147-7A25-9E52-C1F2-B5DE70E37B09}"/>
              </a:ext>
            </a:extLst>
          </p:cNvPr>
          <p:cNvSpPr/>
          <p:nvPr/>
        </p:nvSpPr>
        <p:spPr>
          <a:xfrm>
            <a:off x="4194495" y="4862520"/>
            <a:ext cx="2135988" cy="750802"/>
          </a:xfrm>
          <a:prstGeom prst="foldedCorner">
            <a:avLst/>
          </a:prstGeom>
          <a:gradFill>
            <a:gsLst>
              <a:gs pos="3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18" name="Folded Corner 17">
            <a:extLst>
              <a:ext uri="{FF2B5EF4-FFF2-40B4-BE49-F238E27FC236}">
                <a16:creationId xmlns:a16="http://schemas.microsoft.com/office/drawing/2014/main" id="{8C766414-71FD-5741-9063-463F789D38E4}"/>
              </a:ext>
            </a:extLst>
          </p:cNvPr>
          <p:cNvSpPr/>
          <p:nvPr/>
        </p:nvSpPr>
        <p:spPr>
          <a:xfrm>
            <a:off x="6985031" y="4826819"/>
            <a:ext cx="946591" cy="828064"/>
          </a:xfrm>
          <a:prstGeom prst="foldedCorner">
            <a:avLst/>
          </a:prstGeom>
          <a:gradFill>
            <a:gsLst>
              <a:gs pos="30000">
                <a:srgbClr val="F7B7E4"/>
              </a:gs>
              <a:gs pos="100000">
                <a:srgbClr val="D182BE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241DC39B-49A7-A475-E0A6-FD14D5F01C25}"/>
              </a:ext>
            </a:extLst>
          </p:cNvPr>
          <p:cNvSpPr/>
          <p:nvPr/>
        </p:nvSpPr>
        <p:spPr>
          <a:xfrm>
            <a:off x="8099180" y="5172662"/>
            <a:ext cx="946591" cy="828064"/>
          </a:xfrm>
          <a:prstGeom prst="foldedCorner">
            <a:avLst/>
          </a:prstGeom>
          <a:gradFill>
            <a:gsLst>
              <a:gs pos="30000">
                <a:srgbClr val="F7B7E4"/>
              </a:gs>
              <a:gs pos="100000">
                <a:srgbClr val="D182BE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20" name="Folded Corner 19">
            <a:extLst>
              <a:ext uri="{FF2B5EF4-FFF2-40B4-BE49-F238E27FC236}">
                <a16:creationId xmlns:a16="http://schemas.microsoft.com/office/drawing/2014/main" id="{61D08117-FA8F-EB58-2C30-60AF6A909DA6}"/>
              </a:ext>
            </a:extLst>
          </p:cNvPr>
          <p:cNvSpPr/>
          <p:nvPr/>
        </p:nvSpPr>
        <p:spPr>
          <a:xfrm>
            <a:off x="9081007" y="210790"/>
            <a:ext cx="2651760" cy="548640"/>
          </a:xfrm>
          <a:prstGeom prst="foldedCorner">
            <a:avLst>
              <a:gd name="adj" fmla="val 50000"/>
            </a:avLst>
          </a:prstGeom>
          <a:gradFill>
            <a:gsLst>
              <a:gs pos="30000">
                <a:srgbClr val="9ED113"/>
              </a:gs>
              <a:gs pos="100000">
                <a:srgbClr val="93AC0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bIns="0" rtlCol="0" anchor="ctr"/>
          <a:lstStyle/>
          <a:p>
            <a:pPr algn="ctr" rtl="0"/>
            <a:r>
              <a:rPr lang="it-IT" sz="2000">
                <a:latin typeface="Century Gothic" panose="020B0502020202020204" pitchFamily="34" charset="0"/>
              </a:rPr>
              <a:t>Categoria </a:t>
            </a:r>
          </a:p>
        </p:txBody>
      </p:sp>
      <p:sp>
        <p:nvSpPr>
          <p:cNvPr id="21" name="Folded Corner 20">
            <a:extLst>
              <a:ext uri="{FF2B5EF4-FFF2-40B4-BE49-F238E27FC236}">
                <a16:creationId xmlns:a16="http://schemas.microsoft.com/office/drawing/2014/main" id="{05AF49D6-A713-5671-59BD-EF5499C55912}"/>
              </a:ext>
            </a:extLst>
          </p:cNvPr>
          <p:cNvSpPr/>
          <p:nvPr/>
        </p:nvSpPr>
        <p:spPr>
          <a:xfrm>
            <a:off x="9756847" y="1880885"/>
            <a:ext cx="2364879" cy="750802"/>
          </a:xfrm>
          <a:prstGeom prst="foldedCorner">
            <a:avLst/>
          </a:prstGeom>
          <a:gradFill>
            <a:gsLst>
              <a:gs pos="30000">
                <a:srgbClr val="B8EA1A"/>
              </a:gs>
              <a:gs pos="100000">
                <a:srgbClr val="95E70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22" name="Folded Corner 21">
            <a:extLst>
              <a:ext uri="{FF2B5EF4-FFF2-40B4-BE49-F238E27FC236}">
                <a16:creationId xmlns:a16="http://schemas.microsoft.com/office/drawing/2014/main" id="{12713F0E-5612-5DB9-387B-91836FF6EB4C}"/>
              </a:ext>
            </a:extLst>
          </p:cNvPr>
          <p:cNvSpPr/>
          <p:nvPr/>
        </p:nvSpPr>
        <p:spPr>
          <a:xfrm>
            <a:off x="9881493" y="933187"/>
            <a:ext cx="2135988" cy="750802"/>
          </a:xfrm>
          <a:prstGeom prst="foldedCorner">
            <a:avLst/>
          </a:prstGeom>
          <a:gradFill>
            <a:gsLst>
              <a:gs pos="30000">
                <a:srgbClr val="B8EA1A"/>
              </a:gs>
              <a:gs pos="100000">
                <a:srgbClr val="95E70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Causa</a:t>
            </a: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CE4EE951-4674-3640-F054-6440DF3CEEE1}"/>
              </a:ext>
            </a:extLst>
          </p:cNvPr>
          <p:cNvSpPr/>
          <p:nvPr/>
        </p:nvSpPr>
        <p:spPr>
          <a:xfrm>
            <a:off x="8894621" y="2956144"/>
            <a:ext cx="1566874" cy="1472465"/>
          </a:xfrm>
          <a:prstGeom prst="foldedCorner">
            <a:avLst/>
          </a:prstGeom>
          <a:gradFill>
            <a:gsLst>
              <a:gs pos="19000">
                <a:srgbClr val="FFFF00"/>
              </a:gs>
              <a:gs pos="100000">
                <a:schemeClr val="accent4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 rtl="0"/>
            <a:r>
              <a:rPr lang="it-IT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Titolo della descrizione del problema</a:t>
            </a:r>
          </a:p>
        </p:txBody>
      </p:sp>
      <p:sp>
        <p:nvSpPr>
          <p:cNvPr id="39" name="Folded Corner 38">
            <a:extLst>
              <a:ext uri="{FF2B5EF4-FFF2-40B4-BE49-F238E27FC236}">
                <a16:creationId xmlns:a16="http://schemas.microsoft.com/office/drawing/2014/main" id="{CB61D704-8D60-4BB1-0FB8-122E9FF59965}"/>
              </a:ext>
            </a:extLst>
          </p:cNvPr>
          <p:cNvSpPr/>
          <p:nvPr/>
        </p:nvSpPr>
        <p:spPr>
          <a:xfrm>
            <a:off x="9584882" y="5188580"/>
            <a:ext cx="1566874" cy="1472465"/>
          </a:xfrm>
          <a:prstGeom prst="foldedCorner">
            <a:avLst/>
          </a:prstGeom>
          <a:gradFill>
            <a:gsLst>
              <a:gs pos="19000">
                <a:srgbClr val="00B0F0"/>
              </a:gs>
              <a:gs pos="100000">
                <a:srgbClr val="002060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Titolo della descrizione del problema</a:t>
            </a:r>
          </a:p>
        </p:txBody>
      </p:sp>
      <p:pic>
        <p:nvPicPr>
          <p:cNvPr id="25" name="Picture 24" descr="A black and white logo&#10;&#10;Description automatically generated">
            <a:extLst>
              <a:ext uri="{FF2B5EF4-FFF2-40B4-BE49-F238E27FC236}">
                <a16:creationId xmlns:a16="http://schemas.microsoft.com/office/drawing/2014/main" id="{D0FE40D2-6406-A077-62F7-3E8ABADF5C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23" y="2970498"/>
            <a:ext cx="7406712" cy="104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1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16689</TotalTime>
  <Words>249</Words>
  <Application>Microsoft Office PowerPoint</Application>
  <PresentationFormat>Widescreen</PresentationFormat>
  <Paragraphs>54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158</cp:revision>
  <cp:lastPrinted>2020-08-31T22:23:58Z</cp:lastPrinted>
  <dcterms:created xsi:type="dcterms:W3CDTF">2021-07-07T23:54:57Z</dcterms:created>
  <dcterms:modified xsi:type="dcterms:W3CDTF">2024-11-10T12:48:07Z</dcterms:modified>
</cp:coreProperties>
</file>