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09"/>
    <a:srgbClr val="EC5A2E"/>
    <a:srgbClr val="61B1AD"/>
    <a:srgbClr val="B3621C"/>
    <a:srgbClr val="F8B160"/>
    <a:srgbClr val="78DBD7"/>
    <a:srgbClr val="118079"/>
    <a:srgbClr val="75C97F"/>
    <a:srgbClr val="56935D"/>
    <a:srgbClr val="C93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1" autoAdjust="0"/>
    <p:restoredTop sz="96058"/>
  </p:normalViewPr>
  <p:slideViewPr>
    <p:cSldViewPr snapToGrid="0" snapToObjects="1">
      <p:cViewPr varScale="1">
        <p:scale>
          <a:sx n="133" d="100"/>
          <a:sy n="133" d="100"/>
        </p:scale>
        <p:origin x="138" y="276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6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bg1"/>
            </a:gs>
            <a:gs pos="43000">
              <a:schemeClr val="accent4">
                <a:lumMod val="20000"/>
                <a:lumOff val="80000"/>
              </a:schemeClr>
            </a:gs>
            <a:gs pos="84000">
              <a:schemeClr val="accent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a triangoli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5501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523300" cy="4791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a spina di pesce è ideale per la gestione dei progetti, la pianificazione strategica e il miglioramento dei processi. Usa questo modello per presentare un’analisi causa-effetto in contesti come meeting con stakeholder o debriefing del team.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it-IT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include dei triangoli per differenziare i livelli di gerarchia all’interno delle cause principali. Questo approccio geometrico migliora l'aspetto estetico e aiuta il pubblico a seguire il flusso di informazioni dalle cause minori a quelle maggiori.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4703" y="1588441"/>
            <a:ext cx="6809218" cy="3830185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>
            <a:extLst>
              <a:ext uri="{FF2B5EF4-FFF2-40B4-BE49-F238E27FC236}">
                <a16:creationId xmlns:a16="http://schemas.microsoft.com/office/drawing/2014/main" id="{A67D0702-A6D0-5455-C96F-9FAA110EFC12}"/>
              </a:ext>
            </a:extLst>
          </p:cNvPr>
          <p:cNvSpPr/>
          <p:nvPr/>
        </p:nvSpPr>
        <p:spPr>
          <a:xfrm>
            <a:off x="346794" y="246560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nip Diagonal Corner Rectangle 8">
            <a:extLst>
              <a:ext uri="{FF2B5EF4-FFF2-40B4-BE49-F238E27FC236}">
                <a16:creationId xmlns:a16="http://schemas.microsoft.com/office/drawing/2014/main" id="{870EA7C5-FBD1-9B69-5B77-7D94E65C8633}"/>
              </a:ext>
            </a:extLst>
          </p:cNvPr>
          <p:cNvSpPr/>
          <p:nvPr/>
        </p:nvSpPr>
        <p:spPr>
          <a:xfrm>
            <a:off x="2818486" y="172729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8B1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F77DBCD4-5090-56A1-9335-40F36B1FE31C}"/>
              </a:ext>
            </a:extLst>
          </p:cNvPr>
          <p:cNvSpPr/>
          <p:nvPr/>
        </p:nvSpPr>
        <p:spPr>
          <a:xfrm flipV="1">
            <a:off x="399617" y="3886448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8DB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655699E6-F760-E395-C821-8DEC6033D1BF}"/>
              </a:ext>
            </a:extLst>
          </p:cNvPr>
          <p:cNvSpPr/>
          <p:nvPr/>
        </p:nvSpPr>
        <p:spPr>
          <a:xfrm flipV="1">
            <a:off x="2812395" y="461417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nip Diagonal Corner Rectangle 26">
            <a:extLst>
              <a:ext uri="{FF2B5EF4-FFF2-40B4-BE49-F238E27FC236}">
                <a16:creationId xmlns:a16="http://schemas.microsoft.com/office/drawing/2014/main" id="{05087813-4960-9B41-87A6-D5266E182922}"/>
              </a:ext>
            </a:extLst>
          </p:cNvPr>
          <p:cNvSpPr/>
          <p:nvPr/>
        </p:nvSpPr>
        <p:spPr>
          <a:xfrm flipV="1">
            <a:off x="5319286" y="530129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5C97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nip Diagonal Corner Rectangle 24">
            <a:extLst>
              <a:ext uri="{FF2B5EF4-FFF2-40B4-BE49-F238E27FC236}">
                <a16:creationId xmlns:a16="http://schemas.microsoft.com/office/drawing/2014/main" id="{06E7B1E2-E779-F3EC-EB74-00D468BBA3C8}"/>
              </a:ext>
            </a:extLst>
          </p:cNvPr>
          <p:cNvSpPr/>
          <p:nvPr/>
        </p:nvSpPr>
        <p:spPr>
          <a:xfrm>
            <a:off x="5325076" y="1029373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EC5A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7101215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3891130" y="49017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670678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>
            <a:cxnSpLocks/>
          </p:cNvCxnSpPr>
          <p:nvPr/>
        </p:nvCxnSpPr>
        <p:spPr>
          <a:xfrm flipV="1">
            <a:off x="7119281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3901118" y="345290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682955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E6D2B3C-20AB-14AD-83E4-E342C51ECEED}"/>
              </a:ext>
            </a:extLst>
          </p:cNvPr>
          <p:cNvSpPr>
            <a:spLocks noChangeAspect="1"/>
          </p:cNvSpPr>
          <p:nvPr/>
        </p:nvSpPr>
        <p:spPr>
          <a:xfrm rot="5400000">
            <a:off x="6740656" y="140104"/>
            <a:ext cx="731520" cy="731520"/>
          </a:xfrm>
          <a:prstGeom prst="rtTriangle">
            <a:avLst/>
          </a:prstGeom>
          <a:solidFill>
            <a:srgbClr val="C93A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547053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618092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688891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B7ED5B3-7E57-3236-71CE-0F0952EE3585}"/>
              </a:ext>
            </a:extLst>
          </p:cNvPr>
          <p:cNvSpPr>
            <a:spLocks noChangeAspect="1"/>
          </p:cNvSpPr>
          <p:nvPr/>
        </p:nvSpPr>
        <p:spPr>
          <a:xfrm rot="5400000">
            <a:off x="3524339" y="140104"/>
            <a:ext cx="731520" cy="731520"/>
          </a:xfrm>
          <a:prstGeom prst="rtTriangle">
            <a:avLst/>
          </a:prstGeom>
          <a:solidFill>
            <a:srgbClr val="B36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Triangle 61">
            <a:extLst>
              <a:ext uri="{FF2B5EF4-FFF2-40B4-BE49-F238E27FC236}">
                <a16:creationId xmlns:a16="http://schemas.microsoft.com/office/drawing/2014/main" id="{00CFA292-B088-E040-EF7B-D372B53C3F2A}"/>
              </a:ext>
            </a:extLst>
          </p:cNvPr>
          <p:cNvSpPr>
            <a:spLocks noChangeAspect="1"/>
          </p:cNvSpPr>
          <p:nvPr/>
        </p:nvSpPr>
        <p:spPr>
          <a:xfrm rot="5400000">
            <a:off x="320722" y="140104"/>
            <a:ext cx="731520" cy="73152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Triangle 62">
            <a:extLst>
              <a:ext uri="{FF2B5EF4-FFF2-40B4-BE49-F238E27FC236}">
                <a16:creationId xmlns:a16="http://schemas.microsoft.com/office/drawing/2014/main" id="{F4DC6787-3067-75D4-9413-4A70462650FB}"/>
              </a:ext>
            </a:extLst>
          </p:cNvPr>
          <p:cNvSpPr>
            <a:spLocks noChangeAspect="1"/>
          </p:cNvSpPr>
          <p:nvPr/>
        </p:nvSpPr>
        <p:spPr>
          <a:xfrm>
            <a:off x="6740656" y="6013228"/>
            <a:ext cx="731520" cy="731520"/>
          </a:xfrm>
          <a:prstGeom prst="rtTriangle">
            <a:avLst/>
          </a:prstGeom>
          <a:solidFill>
            <a:srgbClr val="5693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Triangle 63">
            <a:extLst>
              <a:ext uri="{FF2B5EF4-FFF2-40B4-BE49-F238E27FC236}">
                <a16:creationId xmlns:a16="http://schemas.microsoft.com/office/drawing/2014/main" id="{FC3B50E6-5004-5AD7-C838-2F7DEF58BB5B}"/>
              </a:ext>
            </a:extLst>
          </p:cNvPr>
          <p:cNvSpPr>
            <a:spLocks noChangeAspect="1"/>
          </p:cNvSpPr>
          <p:nvPr/>
        </p:nvSpPr>
        <p:spPr>
          <a:xfrm>
            <a:off x="3524339" y="6012006"/>
            <a:ext cx="731520" cy="731520"/>
          </a:xfrm>
          <a:prstGeom prst="rtTriangl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000D07F1-BB38-79BE-CEB2-0E1639D58D41}"/>
              </a:ext>
            </a:extLst>
          </p:cNvPr>
          <p:cNvSpPr>
            <a:spLocks noChangeAspect="1"/>
          </p:cNvSpPr>
          <p:nvPr/>
        </p:nvSpPr>
        <p:spPr>
          <a:xfrm>
            <a:off x="320722" y="6012006"/>
            <a:ext cx="731520" cy="731520"/>
          </a:xfrm>
          <a:prstGeom prst="rtTriangle">
            <a:avLst/>
          </a:prstGeom>
          <a:solidFill>
            <a:srgbClr val="11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2216116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2926509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3634496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-1068675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-35828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349705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546474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617513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688312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2210327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2920720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3628707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-1074464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-364071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343916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0DA1C39-E503-1BC5-98F5-686E2625E2B4}"/>
              </a:ext>
            </a:extLst>
          </p:cNvPr>
          <p:cNvCxnSpPr>
            <a:cxnSpLocks/>
          </p:cNvCxnSpPr>
          <p:nvPr/>
        </p:nvCxnSpPr>
        <p:spPr>
          <a:xfrm>
            <a:off x="682955" y="3435350"/>
            <a:ext cx="9545286" cy="0"/>
          </a:xfrm>
          <a:prstGeom prst="line">
            <a:avLst/>
          </a:prstGeom>
          <a:ln w="635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4">
            <a:extLst>
              <a:ext uri="{FF2B5EF4-FFF2-40B4-BE49-F238E27FC236}">
                <a16:creationId xmlns:a16="http://schemas.microsoft.com/office/drawing/2014/main" id="{B68450EE-7FA4-C559-BCE0-D82123949659}"/>
              </a:ext>
            </a:extLst>
          </p:cNvPr>
          <p:cNvSpPr/>
          <p:nvPr/>
        </p:nvSpPr>
        <p:spPr>
          <a:xfrm>
            <a:off x="95376" y="2691035"/>
            <a:ext cx="739201" cy="1478814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Graphic 4">
            <a:extLst>
              <a:ext uri="{FF2B5EF4-FFF2-40B4-BE49-F238E27FC236}">
                <a16:creationId xmlns:a16="http://schemas.microsoft.com/office/drawing/2014/main" id="{8395B132-D390-2030-2EEE-FD4706B80773}"/>
              </a:ext>
            </a:extLst>
          </p:cNvPr>
          <p:cNvSpPr/>
          <p:nvPr/>
        </p:nvSpPr>
        <p:spPr>
          <a:xfrm>
            <a:off x="11218716" y="2553828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3A0B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Graphic 4">
            <a:extLst>
              <a:ext uri="{FF2B5EF4-FFF2-40B4-BE49-F238E27FC236}">
                <a16:creationId xmlns:a16="http://schemas.microsoft.com/office/drawing/2014/main" id="{648B5550-7687-FD9E-004F-FBC66142F7B6}"/>
              </a:ext>
            </a:extLst>
          </p:cNvPr>
          <p:cNvSpPr/>
          <p:nvPr/>
        </p:nvSpPr>
        <p:spPr>
          <a:xfrm>
            <a:off x="10334211" y="3439153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11807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DD60D1CB-7DEB-39DC-47C7-DF8352B045F0}"/>
              </a:ext>
            </a:extLst>
          </p:cNvPr>
          <p:cNvSpPr/>
          <p:nvPr/>
        </p:nvSpPr>
        <p:spPr>
          <a:xfrm>
            <a:off x="10334211" y="1669077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8107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4">
            <a:extLst>
              <a:ext uri="{FF2B5EF4-FFF2-40B4-BE49-F238E27FC236}">
                <a16:creationId xmlns:a16="http://schemas.microsoft.com/office/drawing/2014/main" id="{0D2915AE-1A74-5107-0255-4568F1E4B57F}"/>
              </a:ext>
            </a:extLst>
          </p:cNvPr>
          <p:cNvSpPr/>
          <p:nvPr/>
        </p:nvSpPr>
        <p:spPr>
          <a:xfrm>
            <a:off x="165602" y="2853824"/>
            <a:ext cx="575302" cy="1150925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BAB4E2-215C-6E0F-5051-9B3065A6E868}"/>
              </a:ext>
            </a:extLst>
          </p:cNvPr>
          <p:cNvSpPr txBox="1"/>
          <p:nvPr/>
        </p:nvSpPr>
        <p:spPr>
          <a:xfrm>
            <a:off x="32072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83DC70-BB67-58E8-1C36-FC6ABA820BAD}"/>
              </a:ext>
            </a:extLst>
          </p:cNvPr>
          <p:cNvSpPr txBox="1"/>
          <p:nvPr/>
        </p:nvSpPr>
        <p:spPr>
          <a:xfrm>
            <a:off x="3522710" y="141742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FB04C8-CB29-FF2F-C3E6-57638F8AD414}"/>
              </a:ext>
            </a:extLst>
          </p:cNvPr>
          <p:cNvSpPr txBox="1"/>
          <p:nvPr/>
        </p:nvSpPr>
        <p:spPr>
          <a:xfrm>
            <a:off x="674316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B4C141-F76B-E27A-9874-CA30B5522893}"/>
              </a:ext>
            </a:extLst>
          </p:cNvPr>
          <p:cNvSpPr txBox="1"/>
          <p:nvPr/>
        </p:nvSpPr>
        <p:spPr>
          <a:xfrm>
            <a:off x="32072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780465-69AA-3DF8-3F0F-C910664238E1}"/>
              </a:ext>
            </a:extLst>
          </p:cNvPr>
          <p:cNvSpPr txBox="1"/>
          <p:nvPr/>
        </p:nvSpPr>
        <p:spPr>
          <a:xfrm>
            <a:off x="3522710" y="6319410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15DFB8-4EA8-DD8C-691D-E17450D76025}"/>
              </a:ext>
            </a:extLst>
          </p:cNvPr>
          <p:cNvSpPr txBox="1"/>
          <p:nvPr/>
        </p:nvSpPr>
        <p:spPr>
          <a:xfrm>
            <a:off x="674316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6</a:t>
            </a:r>
          </a:p>
        </p:txBody>
      </p:sp>
      <p:sp>
        <p:nvSpPr>
          <p:cNvPr id="13" name="Graphic 4">
            <a:extLst>
              <a:ext uri="{FF2B5EF4-FFF2-40B4-BE49-F238E27FC236}">
                <a16:creationId xmlns:a16="http://schemas.microsoft.com/office/drawing/2014/main" id="{D01DF0FB-4378-C5CB-224D-0BE7C26CF580}"/>
              </a:ext>
            </a:extLst>
          </p:cNvPr>
          <p:cNvSpPr/>
          <p:nvPr/>
        </p:nvSpPr>
        <p:spPr>
          <a:xfrm>
            <a:off x="10413591" y="1842177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accent4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40A05DC5-D977-B475-B6F5-2DDFB987BCA1}"/>
              </a:ext>
            </a:extLst>
          </p:cNvPr>
          <p:cNvSpPr/>
          <p:nvPr/>
        </p:nvSpPr>
        <p:spPr>
          <a:xfrm>
            <a:off x="10420738" y="3611680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61B1AD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54BF9993-5748-E158-31A1-14911C2BCBC4}"/>
              </a:ext>
            </a:extLst>
          </p:cNvPr>
          <p:cNvSpPr/>
          <p:nvPr/>
        </p:nvSpPr>
        <p:spPr>
          <a:xfrm>
            <a:off x="11298096" y="2720102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FF580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12483</TotalTime>
  <Words>220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Courier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187</cp:revision>
  <cp:lastPrinted>2024-02-20T23:48:17Z</cp:lastPrinted>
  <dcterms:created xsi:type="dcterms:W3CDTF">2021-07-07T23:54:57Z</dcterms:created>
  <dcterms:modified xsi:type="dcterms:W3CDTF">2024-11-10T12:47:23Z</dcterms:modified>
</cp:coreProperties>
</file>