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6058"/>
  </p:normalViewPr>
  <p:slideViewPr>
    <p:cSldViewPr snapToGrid="0" snapToObjects="1">
      <p:cViewPr varScale="1">
        <p:scale>
          <a:sx n="133" d="100"/>
          <a:sy n="133" d="100"/>
        </p:scale>
        <p:origin x="138" y="276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triangoli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23300" cy="479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a spina di pesce è ideale per la gestione dei progetti, la pianificazione strategica e il miglioramento dei processi. Usa questo modello per presentare un’analisi causa-effetto in contesti come meeting con stakeholder o debriefing del team.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include dei triangoli per differenziare i livelli di gerarchia all’interno delle cause principali. Questo approccio geometrico migliora l'aspetto estetico e aiuta il pubblico a seguire il flusso di informazioni dalle cause minori a quelle maggiori.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it-IT" sz="2400">
                <a:solidFill>
                  <a:schemeClr val="bg1"/>
                </a:solidFill>
                <a:latin typeface="Courier" pitchFamily="2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12483</TotalTime>
  <Words>220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Courier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187</cp:revision>
  <cp:lastPrinted>2024-02-20T23:48:17Z</cp:lastPrinted>
  <dcterms:created xsi:type="dcterms:W3CDTF">2021-07-07T23:54:57Z</dcterms:created>
  <dcterms:modified xsi:type="dcterms:W3CDTF">2024-11-10T12:47:23Z</dcterms:modified>
</cp:coreProperties>
</file>