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7BE371"/>
    <a:srgbClr val="FFA318"/>
    <a:srgbClr val="83F5ED"/>
    <a:srgbClr val="FFD63F"/>
    <a:srgbClr val="F5703B"/>
    <a:srgbClr val="ACECEA"/>
    <a:srgbClr val="9ACECB"/>
    <a:srgbClr val="8499A0"/>
    <a:srgbClr val="547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33" autoAdjust="0"/>
    <p:restoredTop sz="96058"/>
  </p:normalViewPr>
  <p:slideViewPr>
    <p:cSldViewPr snapToGrid="0" snapToObjects="1">
      <p:cViewPr varScale="1">
        <p:scale>
          <a:sx n="133" d="100"/>
          <a:sy n="133" d="100"/>
        </p:scale>
        <p:origin x="150" y="276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181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it.smartsheet.com/try-it?trp=38167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97268A-9D9A-D4BB-B542-BA592FAFB0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7000"/>
                    </a14:imgEffect>
                  </a14:imgLayer>
                </a14:imgProps>
              </a:ext>
            </a:extLst>
          </a:blip>
          <a:srcRect t="4090" b="4813"/>
          <a:stretch/>
        </p:blipFill>
        <p:spPr>
          <a:xfrm>
            <a:off x="1520" y="0"/>
            <a:ext cx="1219048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con timeline</a:t>
            </a:r>
          </a:p>
        </p:txBody>
      </p:sp>
      <p:pic>
        <p:nvPicPr>
          <p:cNvPr id="33" name="Picture 32">
            <a:hlinkClick r:id="rId5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3" y="1473715"/>
            <a:ext cx="4513481" cy="4766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usa questo diagramma a spina di pesce con timeline per rappresentare la progressione cronologica di progetti o eventi. I team marketing, ad esempio, potrebbero utilizzare questo modello per tracciare lo sviluppo delle campagne nel corso di diversi anni. I project manager possono evidenziare le milestone e le scadenze chiave all’interno del ciclo di vita di un progetto. La timeline può essere utilizzata anche per l’analisi dei problemi, come la mappatura dei fattori causali in vari punti temporali.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2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modello offre un sistema codificato a colori per un rapido confronto anno su anno. I punti di ramificazione forniscono spazio per annotazioni dettagliate di fasi o eventi significativi. Inoltre, il design può ospitare una vasta gamma di punti dati senza compromettere la leggibilità.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5092069" y="1586958"/>
            <a:ext cx="6814487" cy="3833148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BC3994A-A90F-6AD6-247B-B601E27DF91A}"/>
              </a:ext>
            </a:extLst>
          </p:cNvPr>
          <p:cNvCxnSpPr>
            <a:cxnSpLocks/>
          </p:cNvCxnSpPr>
          <p:nvPr/>
        </p:nvCxnSpPr>
        <p:spPr>
          <a:xfrm flipV="1">
            <a:off x="2226481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A819339-93FB-4589-F9BB-775CEA363C74}"/>
              </a:ext>
            </a:extLst>
          </p:cNvPr>
          <p:cNvCxnSpPr>
            <a:cxnSpLocks/>
          </p:cNvCxnSpPr>
          <p:nvPr/>
        </p:nvCxnSpPr>
        <p:spPr>
          <a:xfrm flipV="1">
            <a:off x="4789437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ECEC33C-D62B-CA61-C1E0-C39D7E9AEE44}"/>
              </a:ext>
            </a:extLst>
          </p:cNvPr>
          <p:cNvCxnSpPr>
            <a:cxnSpLocks/>
          </p:cNvCxnSpPr>
          <p:nvPr/>
        </p:nvCxnSpPr>
        <p:spPr>
          <a:xfrm flipV="1">
            <a:off x="7323217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917BB71-8FFC-5FE4-DD66-F931C223E3B0}"/>
              </a:ext>
            </a:extLst>
          </p:cNvPr>
          <p:cNvCxnSpPr>
            <a:cxnSpLocks/>
          </p:cNvCxnSpPr>
          <p:nvPr/>
        </p:nvCxnSpPr>
        <p:spPr>
          <a:xfrm flipV="1">
            <a:off x="9886173" y="3392180"/>
            <a:ext cx="914400" cy="2651760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317466D-A52B-E85D-1DDF-EFF33A4E0892}"/>
              </a:ext>
            </a:extLst>
          </p:cNvPr>
          <p:cNvCxnSpPr>
            <a:cxnSpLocks/>
          </p:cNvCxnSpPr>
          <p:nvPr/>
        </p:nvCxnSpPr>
        <p:spPr>
          <a:xfrm>
            <a:off x="2210776" y="540713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BE21F46-B0C5-49B8-AEC6-DEB3E341E7EA}"/>
              </a:ext>
            </a:extLst>
          </p:cNvPr>
          <p:cNvCxnSpPr>
            <a:cxnSpLocks/>
          </p:cNvCxnSpPr>
          <p:nvPr/>
        </p:nvCxnSpPr>
        <p:spPr>
          <a:xfrm>
            <a:off x="4743485" y="499157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3BD0248-1947-A264-A61E-88AF1A1F29FC}"/>
              </a:ext>
            </a:extLst>
          </p:cNvPr>
          <p:cNvCxnSpPr>
            <a:cxnSpLocks/>
          </p:cNvCxnSpPr>
          <p:nvPr/>
        </p:nvCxnSpPr>
        <p:spPr>
          <a:xfrm>
            <a:off x="7276220" y="582269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4D9D0BC-5ACD-A2A4-2B07-6AC8EB220417}"/>
              </a:ext>
            </a:extLst>
          </p:cNvPr>
          <p:cNvCxnSpPr>
            <a:cxnSpLocks/>
          </p:cNvCxnSpPr>
          <p:nvPr/>
        </p:nvCxnSpPr>
        <p:spPr>
          <a:xfrm>
            <a:off x="9808929" y="540713"/>
            <a:ext cx="914400" cy="2660088"/>
          </a:xfrm>
          <a:prstGeom prst="line">
            <a:avLst/>
          </a:prstGeom>
          <a:ln w="53975" cap="rnd">
            <a:solidFill>
              <a:srgbClr val="54708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925277" y="3232634"/>
            <a:ext cx="10149840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35000">
                <a:srgbClr val="54708B"/>
              </a:gs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0F82E6-8E2D-CED9-6F6E-DDD3ADF4DC9B}"/>
              </a:ext>
            </a:extLst>
          </p:cNvPr>
          <p:cNvSpPr txBox="1"/>
          <p:nvPr/>
        </p:nvSpPr>
        <p:spPr>
          <a:xfrm>
            <a:off x="8711649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7BE37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FY</a:t>
            </a:r>
            <a:r>
              <a:rPr lang="it-IT">
                <a:latin typeface="Century Gothic" panose="020B0502020202020204" pitchFamily="34" charset="0"/>
              </a:rPr>
              <a:t>20XX </a:t>
            </a:r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</a:t>
            </a:r>
            <a:r>
              <a:rPr lang="it-IT">
                <a:latin typeface="Century Gothic" panose="020B0502020202020204" pitchFamily="34" charset="0"/>
              </a:rPr>
              <a:t>4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890722" y="2336720"/>
            <a:ext cx="1926620" cy="1964914"/>
            <a:chOff x="9965480" y="2507801"/>
            <a:chExt cx="1953599" cy="1788561"/>
          </a:xfrm>
          <a:solidFill>
            <a:srgbClr val="1E4266"/>
          </a:solidFill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10047999" y="2425282"/>
              <a:ext cx="1788561" cy="1953599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529861 w 2970011"/>
                <a:gd name="connsiteY0" fmla="*/ 2371929 h 2779247"/>
                <a:gd name="connsiteX1" fmla="*/ 164021 w 2970011"/>
                <a:gd name="connsiteY1" fmla="*/ 2455768 h 2779247"/>
                <a:gd name="connsiteX2" fmla="*/ 585865 w 2970011"/>
                <a:gd name="connsiteY2" fmla="*/ 0 h 2779247"/>
                <a:gd name="connsiteX3" fmla="*/ 2970011 w 2970011"/>
                <a:gd name="connsiteY3" fmla="*/ 2011337 h 2779247"/>
                <a:gd name="connsiteX4" fmla="*/ 434465 w 2970011"/>
                <a:gd name="connsiteY4" fmla="*/ 2726212 h 2779247"/>
                <a:gd name="connsiteX5" fmla="*/ 529861 w 2970011"/>
                <a:gd name="connsiteY5" fmla="*/ 2371929 h 2779247"/>
                <a:gd name="connsiteX0" fmla="*/ 529861 w 2749059"/>
                <a:gd name="connsiteY0" fmla="*/ 2371929 h 2831799"/>
                <a:gd name="connsiteX1" fmla="*/ 164021 w 2749059"/>
                <a:gd name="connsiteY1" fmla="*/ 2455768 h 2831799"/>
                <a:gd name="connsiteX2" fmla="*/ 585865 w 2749059"/>
                <a:gd name="connsiteY2" fmla="*/ 0 h 2831799"/>
                <a:gd name="connsiteX3" fmla="*/ 2749059 w 2749059"/>
                <a:gd name="connsiteY3" fmla="*/ 2257471 h 2831799"/>
                <a:gd name="connsiteX4" fmla="*/ 434465 w 2749059"/>
                <a:gd name="connsiteY4" fmla="*/ 2726212 h 2831799"/>
                <a:gd name="connsiteX5" fmla="*/ 529861 w 2749059"/>
                <a:gd name="connsiteY5" fmla="*/ 2371929 h 2831799"/>
                <a:gd name="connsiteX0" fmla="*/ 529861 w 2905025"/>
                <a:gd name="connsiteY0" fmla="*/ 2371929 h 2901735"/>
                <a:gd name="connsiteX1" fmla="*/ 164021 w 2905025"/>
                <a:gd name="connsiteY1" fmla="*/ 2455768 h 2901735"/>
                <a:gd name="connsiteX2" fmla="*/ 585865 w 2905025"/>
                <a:gd name="connsiteY2" fmla="*/ 0 h 2901735"/>
                <a:gd name="connsiteX3" fmla="*/ 2905025 w 2905025"/>
                <a:gd name="connsiteY3" fmla="*/ 2431216 h 2901735"/>
                <a:gd name="connsiteX4" fmla="*/ 434465 w 2905025"/>
                <a:gd name="connsiteY4" fmla="*/ 2726212 h 2901735"/>
                <a:gd name="connsiteX5" fmla="*/ 529861 w 2905025"/>
                <a:gd name="connsiteY5" fmla="*/ 2371929 h 2901735"/>
                <a:gd name="connsiteX0" fmla="*/ 529861 w 2905025"/>
                <a:gd name="connsiteY0" fmla="*/ 2371929 h 3069091"/>
                <a:gd name="connsiteX1" fmla="*/ 164021 w 2905025"/>
                <a:gd name="connsiteY1" fmla="*/ 2455768 h 3069091"/>
                <a:gd name="connsiteX2" fmla="*/ 585865 w 2905025"/>
                <a:gd name="connsiteY2" fmla="*/ 0 h 3069091"/>
                <a:gd name="connsiteX3" fmla="*/ 2905025 w 2905025"/>
                <a:gd name="connsiteY3" fmla="*/ 2431216 h 3069091"/>
                <a:gd name="connsiteX4" fmla="*/ 434465 w 2905025"/>
                <a:gd name="connsiteY4" fmla="*/ 2726212 h 3069091"/>
                <a:gd name="connsiteX5" fmla="*/ 529861 w 2905025"/>
                <a:gd name="connsiteY5" fmla="*/ 2371929 h 3069091"/>
                <a:gd name="connsiteX0" fmla="*/ 529861 w 2905025"/>
                <a:gd name="connsiteY0" fmla="*/ 2371929 h 3117026"/>
                <a:gd name="connsiteX1" fmla="*/ 164021 w 2905025"/>
                <a:gd name="connsiteY1" fmla="*/ 2455768 h 3117026"/>
                <a:gd name="connsiteX2" fmla="*/ 585865 w 2905025"/>
                <a:gd name="connsiteY2" fmla="*/ 0 h 3117026"/>
                <a:gd name="connsiteX3" fmla="*/ 2905025 w 2905025"/>
                <a:gd name="connsiteY3" fmla="*/ 2431216 h 3117026"/>
                <a:gd name="connsiteX4" fmla="*/ 434465 w 2905025"/>
                <a:gd name="connsiteY4" fmla="*/ 2726212 h 3117026"/>
                <a:gd name="connsiteX5" fmla="*/ 529861 w 2905025"/>
                <a:gd name="connsiteY5" fmla="*/ 2371929 h 3117026"/>
                <a:gd name="connsiteX0" fmla="*/ 529861 w 3138973"/>
                <a:gd name="connsiteY0" fmla="*/ 2371929 h 3220952"/>
                <a:gd name="connsiteX1" fmla="*/ 164021 w 3138973"/>
                <a:gd name="connsiteY1" fmla="*/ 2455768 h 3220952"/>
                <a:gd name="connsiteX2" fmla="*/ 585865 w 3138973"/>
                <a:gd name="connsiteY2" fmla="*/ 0 h 3220952"/>
                <a:gd name="connsiteX3" fmla="*/ 3138973 w 3138973"/>
                <a:gd name="connsiteY3" fmla="*/ 2604961 h 3220952"/>
                <a:gd name="connsiteX4" fmla="*/ 434465 w 3138973"/>
                <a:gd name="connsiteY4" fmla="*/ 2726212 h 3220952"/>
                <a:gd name="connsiteX5" fmla="*/ 529861 w 3138973"/>
                <a:gd name="connsiteY5" fmla="*/ 2371929 h 3220952"/>
                <a:gd name="connsiteX0" fmla="*/ 529861 w 3138973"/>
                <a:gd name="connsiteY0" fmla="*/ 2371929 h 3051176"/>
                <a:gd name="connsiteX1" fmla="*/ 164021 w 3138973"/>
                <a:gd name="connsiteY1" fmla="*/ 2455768 h 3051176"/>
                <a:gd name="connsiteX2" fmla="*/ 585865 w 3138973"/>
                <a:gd name="connsiteY2" fmla="*/ 0 h 3051176"/>
                <a:gd name="connsiteX3" fmla="*/ 3138973 w 3138973"/>
                <a:gd name="connsiteY3" fmla="*/ 2604961 h 3051176"/>
                <a:gd name="connsiteX4" fmla="*/ 434465 w 3138973"/>
                <a:gd name="connsiteY4" fmla="*/ 2726212 h 3051176"/>
                <a:gd name="connsiteX5" fmla="*/ 529861 w 3138973"/>
                <a:gd name="connsiteY5" fmla="*/ 2371929 h 3051176"/>
                <a:gd name="connsiteX0" fmla="*/ 529861 w 3138973"/>
                <a:gd name="connsiteY0" fmla="*/ 2371929 h 3244615"/>
                <a:gd name="connsiteX1" fmla="*/ 164021 w 3138973"/>
                <a:gd name="connsiteY1" fmla="*/ 2455768 h 3244615"/>
                <a:gd name="connsiteX2" fmla="*/ 585865 w 3138973"/>
                <a:gd name="connsiteY2" fmla="*/ 0 h 3244615"/>
                <a:gd name="connsiteX3" fmla="*/ 3138973 w 3138973"/>
                <a:gd name="connsiteY3" fmla="*/ 2604961 h 3244615"/>
                <a:gd name="connsiteX4" fmla="*/ 434465 w 3138973"/>
                <a:gd name="connsiteY4" fmla="*/ 2726212 h 3244615"/>
                <a:gd name="connsiteX5" fmla="*/ 529861 w 3138973"/>
                <a:gd name="connsiteY5" fmla="*/ 2371929 h 3244615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529861 w 3138973"/>
                <a:gd name="connsiteY0" fmla="*/ 2371929 h 3244614"/>
                <a:gd name="connsiteX1" fmla="*/ 164021 w 3138973"/>
                <a:gd name="connsiteY1" fmla="*/ 2455768 h 3244614"/>
                <a:gd name="connsiteX2" fmla="*/ 585865 w 3138973"/>
                <a:gd name="connsiteY2" fmla="*/ 0 h 3244614"/>
                <a:gd name="connsiteX3" fmla="*/ 3138973 w 3138973"/>
                <a:gd name="connsiteY3" fmla="*/ 2604961 h 3244614"/>
                <a:gd name="connsiteX4" fmla="*/ 434465 w 3138973"/>
                <a:gd name="connsiteY4" fmla="*/ 2726212 h 3244614"/>
                <a:gd name="connsiteX5" fmla="*/ 529861 w 3138973"/>
                <a:gd name="connsiteY5" fmla="*/ 2371929 h 3244614"/>
                <a:gd name="connsiteX0" fmla="*/ 490486 w 3099598"/>
                <a:gd name="connsiteY0" fmla="*/ 2371929 h 3244614"/>
                <a:gd name="connsiteX1" fmla="*/ 181237 w 3099598"/>
                <a:gd name="connsiteY1" fmla="*/ 2512175 h 3244614"/>
                <a:gd name="connsiteX2" fmla="*/ 546490 w 3099598"/>
                <a:gd name="connsiteY2" fmla="*/ 0 h 3244614"/>
                <a:gd name="connsiteX3" fmla="*/ 3099598 w 3099598"/>
                <a:gd name="connsiteY3" fmla="*/ 2604961 h 3244614"/>
                <a:gd name="connsiteX4" fmla="*/ 395090 w 3099598"/>
                <a:gd name="connsiteY4" fmla="*/ 2726212 h 3244614"/>
                <a:gd name="connsiteX5" fmla="*/ 490486 w 3099598"/>
                <a:gd name="connsiteY5" fmla="*/ 2371929 h 3244614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490486 w 3099598"/>
                <a:gd name="connsiteY0" fmla="*/ 2371929 h 3214590"/>
                <a:gd name="connsiteX1" fmla="*/ 181237 w 3099598"/>
                <a:gd name="connsiteY1" fmla="*/ 2512175 h 3214590"/>
                <a:gd name="connsiteX2" fmla="*/ 546490 w 3099598"/>
                <a:gd name="connsiteY2" fmla="*/ 0 h 3214590"/>
                <a:gd name="connsiteX3" fmla="*/ 3099598 w 3099598"/>
                <a:gd name="connsiteY3" fmla="*/ 2604961 h 3214590"/>
                <a:gd name="connsiteX4" fmla="*/ 329561 w 3099598"/>
                <a:gd name="connsiteY4" fmla="*/ 2673124 h 3214590"/>
                <a:gd name="connsiteX5" fmla="*/ 490486 w 3099598"/>
                <a:gd name="connsiteY5" fmla="*/ 2371929 h 3214590"/>
                <a:gd name="connsiteX0" fmla="*/ 536257 w 3145369"/>
                <a:gd name="connsiteY0" fmla="*/ 2371929 h 3214590"/>
                <a:gd name="connsiteX1" fmla="*/ 227008 w 3145369"/>
                <a:gd name="connsiteY1" fmla="*/ 2512175 h 3214590"/>
                <a:gd name="connsiteX2" fmla="*/ 592261 w 3145369"/>
                <a:gd name="connsiteY2" fmla="*/ 0 h 3214590"/>
                <a:gd name="connsiteX3" fmla="*/ 3145369 w 3145369"/>
                <a:gd name="connsiteY3" fmla="*/ 2604961 h 3214590"/>
                <a:gd name="connsiteX4" fmla="*/ 375332 w 3145369"/>
                <a:gd name="connsiteY4" fmla="*/ 2673124 h 3214590"/>
                <a:gd name="connsiteX5" fmla="*/ 536257 w 3145369"/>
                <a:gd name="connsiteY5" fmla="*/ 2371929 h 3214590"/>
                <a:gd name="connsiteX0" fmla="*/ 506187 w 3115299"/>
                <a:gd name="connsiteY0" fmla="*/ 2371929 h 3214590"/>
                <a:gd name="connsiteX1" fmla="*/ 241616 w 3115299"/>
                <a:gd name="connsiteY1" fmla="*/ 2568581 h 3214590"/>
                <a:gd name="connsiteX2" fmla="*/ 562191 w 3115299"/>
                <a:gd name="connsiteY2" fmla="*/ 0 h 3214590"/>
                <a:gd name="connsiteX3" fmla="*/ 3115299 w 3115299"/>
                <a:gd name="connsiteY3" fmla="*/ 2604961 h 3214590"/>
                <a:gd name="connsiteX4" fmla="*/ 345262 w 3115299"/>
                <a:gd name="connsiteY4" fmla="*/ 2673124 h 3214590"/>
                <a:gd name="connsiteX5" fmla="*/ 506187 w 3115299"/>
                <a:gd name="connsiteY5" fmla="*/ 2371929 h 3214590"/>
                <a:gd name="connsiteX0" fmla="*/ 506187 w 3115299"/>
                <a:gd name="connsiteY0" fmla="*/ 2371929 h 3216427"/>
                <a:gd name="connsiteX1" fmla="*/ 241616 w 3115299"/>
                <a:gd name="connsiteY1" fmla="*/ 2568581 h 3216427"/>
                <a:gd name="connsiteX2" fmla="*/ 562191 w 3115299"/>
                <a:gd name="connsiteY2" fmla="*/ 0 h 3216427"/>
                <a:gd name="connsiteX3" fmla="*/ 3115299 w 3115299"/>
                <a:gd name="connsiteY3" fmla="*/ 2604961 h 3216427"/>
                <a:gd name="connsiteX4" fmla="*/ 294627 w 3115299"/>
                <a:gd name="connsiteY4" fmla="*/ 2676442 h 3216427"/>
                <a:gd name="connsiteX5" fmla="*/ 506187 w 3115299"/>
                <a:gd name="connsiteY5" fmla="*/ 2371929 h 3216427"/>
                <a:gd name="connsiteX0" fmla="*/ 520060 w 3129172"/>
                <a:gd name="connsiteY0" fmla="*/ 237192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520060 w 3129172"/>
                <a:gd name="connsiteY5" fmla="*/ 237192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3129172"/>
                <a:gd name="connsiteY0" fmla="*/ 2454879 h 3216427"/>
                <a:gd name="connsiteX1" fmla="*/ 234640 w 3129172"/>
                <a:gd name="connsiteY1" fmla="*/ 2585171 h 3216427"/>
                <a:gd name="connsiteX2" fmla="*/ 576064 w 3129172"/>
                <a:gd name="connsiteY2" fmla="*/ 0 h 3216427"/>
                <a:gd name="connsiteX3" fmla="*/ 3129172 w 3129172"/>
                <a:gd name="connsiteY3" fmla="*/ 2604961 h 3216427"/>
                <a:gd name="connsiteX4" fmla="*/ 308500 w 3129172"/>
                <a:gd name="connsiteY4" fmla="*/ 2676442 h 3216427"/>
                <a:gd name="connsiteX5" fmla="*/ 445597 w 3129172"/>
                <a:gd name="connsiteY5" fmla="*/ 2454879 h 3216427"/>
                <a:gd name="connsiteX0" fmla="*/ 445597 w 2770846"/>
                <a:gd name="connsiteY0" fmla="*/ 2454879 h 3094651"/>
                <a:gd name="connsiteX1" fmla="*/ 234640 w 2770846"/>
                <a:gd name="connsiteY1" fmla="*/ 2585171 h 3094651"/>
                <a:gd name="connsiteX2" fmla="*/ 576064 w 2770846"/>
                <a:gd name="connsiteY2" fmla="*/ 0 h 3094651"/>
                <a:gd name="connsiteX3" fmla="*/ 2770847 w 2770846"/>
                <a:gd name="connsiteY3" fmla="*/ 2278367 h 3094651"/>
                <a:gd name="connsiteX4" fmla="*/ 308500 w 2770846"/>
                <a:gd name="connsiteY4" fmla="*/ 2676442 h 3094651"/>
                <a:gd name="connsiteX5" fmla="*/ 445597 w 2770846"/>
                <a:gd name="connsiteY5" fmla="*/ 2454879 h 3094651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45597 w 2770847"/>
                <a:gd name="connsiteY0" fmla="*/ 2454879 h 3091556"/>
                <a:gd name="connsiteX1" fmla="*/ 234640 w 2770847"/>
                <a:gd name="connsiteY1" fmla="*/ 2585171 h 3091556"/>
                <a:gd name="connsiteX2" fmla="*/ 576064 w 2770847"/>
                <a:gd name="connsiteY2" fmla="*/ 0 h 3091556"/>
                <a:gd name="connsiteX3" fmla="*/ 2770847 w 2770847"/>
                <a:gd name="connsiteY3" fmla="*/ 2278367 h 3091556"/>
                <a:gd name="connsiteX4" fmla="*/ 308500 w 2770847"/>
                <a:gd name="connsiteY4" fmla="*/ 2676442 h 3091556"/>
                <a:gd name="connsiteX5" fmla="*/ 445597 w 2770847"/>
                <a:gd name="connsiteY5" fmla="*/ 2454879 h 3091556"/>
                <a:gd name="connsiteX0" fmla="*/ 480130 w 2805380"/>
                <a:gd name="connsiteY0" fmla="*/ 2454879 h 3091556"/>
                <a:gd name="connsiteX1" fmla="*/ 269173 w 2805380"/>
                <a:gd name="connsiteY1" fmla="*/ 2585171 h 3091556"/>
                <a:gd name="connsiteX2" fmla="*/ 610597 w 2805380"/>
                <a:gd name="connsiteY2" fmla="*/ 0 h 3091556"/>
                <a:gd name="connsiteX3" fmla="*/ 2805380 w 2805380"/>
                <a:gd name="connsiteY3" fmla="*/ 2278367 h 3091556"/>
                <a:gd name="connsiteX4" fmla="*/ 343033 w 2805380"/>
                <a:gd name="connsiteY4" fmla="*/ 2676442 h 3091556"/>
                <a:gd name="connsiteX5" fmla="*/ 480130 w 2805380"/>
                <a:gd name="connsiteY5" fmla="*/ 2454879 h 3091556"/>
                <a:gd name="connsiteX0" fmla="*/ 480130 w 2811913"/>
                <a:gd name="connsiteY0" fmla="*/ 2454879 h 2847384"/>
                <a:gd name="connsiteX1" fmla="*/ 269173 w 2811913"/>
                <a:gd name="connsiteY1" fmla="*/ 2585171 h 2847384"/>
                <a:gd name="connsiteX2" fmla="*/ 610597 w 2811913"/>
                <a:gd name="connsiteY2" fmla="*/ 0 h 2847384"/>
                <a:gd name="connsiteX3" fmla="*/ 2805380 w 2811913"/>
                <a:gd name="connsiteY3" fmla="*/ 2278367 h 2847384"/>
                <a:gd name="connsiteX4" fmla="*/ 1177326 w 2811913"/>
                <a:gd name="connsiteY4" fmla="*/ 2827108 h 2847384"/>
                <a:gd name="connsiteX5" fmla="*/ 343033 w 2811913"/>
                <a:gd name="connsiteY5" fmla="*/ 2676442 h 2847384"/>
                <a:gd name="connsiteX6" fmla="*/ 480130 w 2811913"/>
                <a:gd name="connsiteY6" fmla="*/ 2454879 h 2847384"/>
                <a:gd name="connsiteX0" fmla="*/ 247803 w 2579585"/>
                <a:gd name="connsiteY0" fmla="*/ 2464422 h 2856925"/>
                <a:gd name="connsiteX1" fmla="*/ 36846 w 2579585"/>
                <a:gd name="connsiteY1" fmla="*/ 2594714 h 2856925"/>
                <a:gd name="connsiteX2" fmla="*/ 76324 w 2579585"/>
                <a:gd name="connsiteY2" fmla="*/ 1748009 h 2856925"/>
                <a:gd name="connsiteX3" fmla="*/ 378270 w 2579585"/>
                <a:gd name="connsiteY3" fmla="*/ 9543 h 2856925"/>
                <a:gd name="connsiteX4" fmla="*/ 2573053 w 2579585"/>
                <a:gd name="connsiteY4" fmla="*/ 2287910 h 2856925"/>
                <a:gd name="connsiteX5" fmla="*/ 944999 w 2579585"/>
                <a:gd name="connsiteY5" fmla="*/ 2836651 h 2856925"/>
                <a:gd name="connsiteX6" fmla="*/ 110706 w 2579585"/>
                <a:gd name="connsiteY6" fmla="*/ 2685985 h 2856925"/>
                <a:gd name="connsiteX7" fmla="*/ 247803 w 2579585"/>
                <a:gd name="connsiteY7" fmla="*/ 2464422 h 2856925"/>
                <a:gd name="connsiteX0" fmla="*/ 275059 w 2606841"/>
                <a:gd name="connsiteY0" fmla="*/ 2464384 h 2856888"/>
                <a:gd name="connsiteX1" fmla="*/ 64102 w 2606841"/>
                <a:gd name="connsiteY1" fmla="*/ 2594676 h 2856888"/>
                <a:gd name="connsiteX2" fmla="*/ 38053 w 2606841"/>
                <a:gd name="connsiteY2" fmla="*/ 1754606 h 2856888"/>
                <a:gd name="connsiteX3" fmla="*/ 405526 w 2606841"/>
                <a:gd name="connsiteY3" fmla="*/ 9505 h 2856888"/>
                <a:gd name="connsiteX4" fmla="*/ 2600309 w 2606841"/>
                <a:gd name="connsiteY4" fmla="*/ 2287872 h 2856888"/>
                <a:gd name="connsiteX5" fmla="*/ 972255 w 2606841"/>
                <a:gd name="connsiteY5" fmla="*/ 2836613 h 2856888"/>
                <a:gd name="connsiteX6" fmla="*/ 137962 w 2606841"/>
                <a:gd name="connsiteY6" fmla="*/ 2685947 h 2856888"/>
                <a:gd name="connsiteX7" fmla="*/ 275059 w 2606841"/>
                <a:gd name="connsiteY7" fmla="*/ 2464384 h 2856888"/>
                <a:gd name="connsiteX0" fmla="*/ 275059 w 2606841"/>
                <a:gd name="connsiteY0" fmla="*/ 2454880 h 2847384"/>
                <a:gd name="connsiteX1" fmla="*/ 64102 w 2606841"/>
                <a:gd name="connsiteY1" fmla="*/ 2585172 h 2847384"/>
                <a:gd name="connsiteX2" fmla="*/ 38053 w 2606841"/>
                <a:gd name="connsiteY2" fmla="*/ 1745102 h 2847384"/>
                <a:gd name="connsiteX3" fmla="*/ 405526 w 2606841"/>
                <a:gd name="connsiteY3" fmla="*/ 1 h 2847384"/>
                <a:gd name="connsiteX4" fmla="*/ 2600309 w 2606841"/>
                <a:gd name="connsiteY4" fmla="*/ 2278368 h 2847384"/>
                <a:gd name="connsiteX5" fmla="*/ 972255 w 2606841"/>
                <a:gd name="connsiteY5" fmla="*/ 2827109 h 2847384"/>
                <a:gd name="connsiteX6" fmla="*/ 137962 w 2606841"/>
                <a:gd name="connsiteY6" fmla="*/ 2676443 h 2847384"/>
                <a:gd name="connsiteX7" fmla="*/ 275059 w 2606841"/>
                <a:gd name="connsiteY7" fmla="*/ 2454880 h 2847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06841" h="2847384">
                  <a:moveTo>
                    <a:pt x="275059" y="2454880"/>
                  </a:moveTo>
                  <a:cubicBezTo>
                    <a:pt x="199282" y="2444870"/>
                    <a:pt x="103223" y="2460357"/>
                    <a:pt x="64102" y="2585172"/>
                  </a:cubicBezTo>
                  <a:cubicBezTo>
                    <a:pt x="-13340" y="2415370"/>
                    <a:pt x="-18851" y="2175964"/>
                    <a:pt x="38053" y="1745102"/>
                  </a:cubicBezTo>
                  <a:cubicBezTo>
                    <a:pt x="94957" y="1314240"/>
                    <a:pt x="-241148" y="785344"/>
                    <a:pt x="405526" y="1"/>
                  </a:cubicBezTo>
                  <a:cubicBezTo>
                    <a:pt x="938051" y="1405234"/>
                    <a:pt x="1290087" y="1791343"/>
                    <a:pt x="2600309" y="2278368"/>
                  </a:cubicBezTo>
                  <a:cubicBezTo>
                    <a:pt x="2711051" y="2795921"/>
                    <a:pt x="1382646" y="2760763"/>
                    <a:pt x="972255" y="2827109"/>
                  </a:cubicBezTo>
                  <a:cubicBezTo>
                    <a:pt x="561864" y="2893455"/>
                    <a:pt x="270449" y="2784849"/>
                    <a:pt x="137962" y="2676443"/>
                  </a:cubicBezTo>
                  <a:cubicBezTo>
                    <a:pt x="244436" y="2624160"/>
                    <a:pt x="262792" y="2564147"/>
                    <a:pt x="275059" y="245488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285348" y="3037137"/>
              <a:ext cx="278162" cy="2497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444742" y="2697886"/>
            <a:ext cx="1368892" cy="130017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  <a:gd name="connsiteX0" fmla="*/ 85143 w 1503566"/>
              <a:gd name="connsiteY0" fmla="*/ 1689094 h 1694337"/>
              <a:gd name="connsiteX1" fmla="*/ 85143 w 1503566"/>
              <a:gd name="connsiteY1" fmla="*/ 0 h 1694337"/>
              <a:gd name="connsiteX2" fmla="*/ 723966 w 1503566"/>
              <a:gd name="connsiteY2" fmla="*/ 1131246 h 1694337"/>
              <a:gd name="connsiteX3" fmla="*/ 1503566 w 1503566"/>
              <a:gd name="connsiteY3" fmla="*/ 1577762 h 1694337"/>
              <a:gd name="connsiteX4" fmla="*/ 85143 w 1503566"/>
              <a:gd name="connsiteY4" fmla="*/ 1689094 h 1694337"/>
              <a:gd name="connsiteX0" fmla="*/ 0 w 1418423"/>
              <a:gd name="connsiteY0" fmla="*/ 1421896 h 1427139"/>
              <a:gd name="connsiteX1" fmla="*/ 174004 w 1418423"/>
              <a:gd name="connsiteY1" fmla="*/ 0 h 1427139"/>
              <a:gd name="connsiteX2" fmla="*/ 638823 w 1418423"/>
              <a:gd name="connsiteY2" fmla="*/ 864048 h 1427139"/>
              <a:gd name="connsiteX3" fmla="*/ 1418423 w 1418423"/>
              <a:gd name="connsiteY3" fmla="*/ 1310564 h 1427139"/>
              <a:gd name="connsiteX4" fmla="*/ 0 w 1418423"/>
              <a:gd name="connsiteY4" fmla="*/ 1421896 h 1427139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571156 w 1350756"/>
              <a:gd name="connsiteY2" fmla="*/ 864048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0756" h="1477562">
                <a:moveTo>
                  <a:pt x="0" y="1477562"/>
                </a:moveTo>
                <a:cubicBezTo>
                  <a:pt x="259652" y="910853"/>
                  <a:pt x="-178936" y="877563"/>
                  <a:pt x="106337" y="0"/>
                </a:cubicBezTo>
                <a:cubicBezTo>
                  <a:pt x="319278" y="377082"/>
                  <a:pt x="571012" y="192322"/>
                  <a:pt x="571156" y="864048"/>
                </a:cubicBezTo>
                <a:cubicBezTo>
                  <a:pt x="1035830" y="820829"/>
                  <a:pt x="1000666" y="1124615"/>
                  <a:pt x="1350756" y="1310564"/>
                </a:cubicBezTo>
                <a:cubicBezTo>
                  <a:pt x="656061" y="1559264"/>
                  <a:pt x="876733" y="1371520"/>
                  <a:pt x="0" y="1477562"/>
                </a:cubicBezTo>
                <a:close/>
              </a:path>
            </a:pathLst>
          </a:custGeom>
          <a:gradFill>
            <a:gsLst>
              <a:gs pos="18000">
                <a:srgbClr val="1E4266"/>
              </a:gs>
              <a:gs pos="79000">
                <a:srgbClr val="8499A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852152" y="3780707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6A5CD-EC77-DE89-B356-7490E0AABA43}"/>
              </a:ext>
            </a:extLst>
          </p:cNvPr>
          <p:cNvSpPr txBox="1"/>
          <p:nvPr/>
        </p:nvSpPr>
        <p:spPr>
          <a:xfrm>
            <a:off x="1274194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FFD63F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FY</a:t>
            </a:r>
            <a:r>
              <a:rPr lang="it-IT">
                <a:latin typeface="Century Gothic" panose="020B0502020202020204" pitchFamily="34" charset="0"/>
              </a:rPr>
              <a:t>20XX </a:t>
            </a:r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</a:t>
            </a:r>
            <a:r>
              <a:rPr lang="it-IT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1364A1C-F03C-9169-1554-D5C26E42303F}"/>
              </a:ext>
            </a:extLst>
          </p:cNvPr>
          <p:cNvSpPr txBox="1"/>
          <p:nvPr/>
        </p:nvSpPr>
        <p:spPr>
          <a:xfrm rot="10800000" flipV="1">
            <a:off x="3172769" y="3780706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CAECAFF-B1EB-4729-3739-74994B73AFCC}"/>
              </a:ext>
            </a:extLst>
          </p:cNvPr>
          <p:cNvSpPr txBox="1"/>
          <p:nvPr/>
        </p:nvSpPr>
        <p:spPr>
          <a:xfrm rot="10800000" flipV="1">
            <a:off x="5735751" y="3780706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4F79DD5-1162-F19C-F449-C8A19F18F290}"/>
              </a:ext>
            </a:extLst>
          </p:cNvPr>
          <p:cNvSpPr txBox="1"/>
          <p:nvPr/>
        </p:nvSpPr>
        <p:spPr>
          <a:xfrm rot="10800000" flipV="1">
            <a:off x="8298706" y="3780706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78BFFFB8-ACE8-92B4-7489-94F221864393}"/>
              </a:ext>
            </a:extLst>
          </p:cNvPr>
          <p:cNvCxnSpPr>
            <a:cxnSpLocks/>
          </p:cNvCxnSpPr>
          <p:nvPr/>
        </p:nvCxnSpPr>
        <p:spPr>
          <a:xfrm>
            <a:off x="2560367" y="3903817"/>
            <a:ext cx="268307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E72DDF50-ACE6-3A19-7764-C35FCA55BDB7}"/>
              </a:ext>
            </a:extLst>
          </p:cNvPr>
          <p:cNvCxnSpPr>
            <a:cxnSpLocks/>
          </p:cNvCxnSpPr>
          <p:nvPr/>
        </p:nvCxnSpPr>
        <p:spPr>
          <a:xfrm>
            <a:off x="10053346" y="3903817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A1C0FC7F-A52D-24E7-B600-2E8502A4A944}"/>
              </a:ext>
            </a:extLst>
          </p:cNvPr>
          <p:cNvCxnSpPr>
            <a:cxnSpLocks/>
          </p:cNvCxnSpPr>
          <p:nvPr/>
        </p:nvCxnSpPr>
        <p:spPr>
          <a:xfrm>
            <a:off x="4982302" y="3903817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3F3A8B2B-4F6D-E474-B94D-E748EFF5F5FA}"/>
              </a:ext>
            </a:extLst>
          </p:cNvPr>
          <p:cNvCxnSpPr>
            <a:cxnSpLocks/>
          </p:cNvCxnSpPr>
          <p:nvPr/>
        </p:nvCxnSpPr>
        <p:spPr>
          <a:xfrm>
            <a:off x="7489747" y="3903817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43CAFF4-C301-533C-CBCC-3493B675BAC3}"/>
              </a:ext>
            </a:extLst>
          </p:cNvPr>
          <p:cNvSpPr txBox="1"/>
          <p:nvPr/>
        </p:nvSpPr>
        <p:spPr>
          <a:xfrm>
            <a:off x="3695471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83F5ED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FY</a:t>
            </a:r>
            <a:r>
              <a:rPr lang="it-IT">
                <a:latin typeface="Century Gothic" panose="020B0502020202020204" pitchFamily="34" charset="0"/>
              </a:rPr>
              <a:t>20XX </a:t>
            </a:r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</a:t>
            </a:r>
            <a:r>
              <a:rPr lang="it-IT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185875-6607-886C-F73A-F1282C7D6251}"/>
              </a:ext>
            </a:extLst>
          </p:cNvPr>
          <p:cNvSpPr txBox="1"/>
          <p:nvPr/>
        </p:nvSpPr>
        <p:spPr>
          <a:xfrm>
            <a:off x="6232498" y="3140470"/>
            <a:ext cx="1554480" cy="389513"/>
          </a:xfrm>
          <a:prstGeom prst="roundRect">
            <a:avLst>
              <a:gd name="adj" fmla="val 50000"/>
            </a:avLst>
          </a:prstGeom>
          <a:solidFill>
            <a:srgbClr val="FFA318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FY</a:t>
            </a:r>
            <a:r>
              <a:rPr lang="it-IT">
                <a:latin typeface="Century Gothic" panose="020B0502020202020204" pitchFamily="34" charset="0"/>
              </a:rPr>
              <a:t>20XX </a:t>
            </a:r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</a:t>
            </a:r>
            <a:r>
              <a:rPr lang="it-IT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5D0EC7-01BF-BBC0-6690-ADAE4CD3DC69}"/>
              </a:ext>
            </a:extLst>
          </p:cNvPr>
          <p:cNvSpPr txBox="1"/>
          <p:nvPr/>
        </p:nvSpPr>
        <p:spPr>
          <a:xfrm>
            <a:off x="141202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4A80B4-6B03-80BF-B062-6B31B853130F}"/>
              </a:ext>
            </a:extLst>
          </p:cNvPr>
          <p:cNvSpPr txBox="1"/>
          <p:nvPr/>
        </p:nvSpPr>
        <p:spPr>
          <a:xfrm>
            <a:off x="2736519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4F3DAD-2E7B-CF3B-3BD1-62A8CA18D5D4}"/>
              </a:ext>
            </a:extLst>
          </p:cNvPr>
          <p:cNvSpPr txBox="1"/>
          <p:nvPr/>
        </p:nvSpPr>
        <p:spPr>
          <a:xfrm>
            <a:off x="5299501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70B298-6B25-75D7-BADF-C92954EC7279}"/>
              </a:ext>
            </a:extLst>
          </p:cNvPr>
          <p:cNvSpPr txBox="1"/>
          <p:nvPr/>
        </p:nvSpPr>
        <p:spPr>
          <a:xfrm>
            <a:off x="7862457" y="55658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7C24D4C-D00F-74F5-92C1-08FF02F7C792}"/>
              </a:ext>
            </a:extLst>
          </p:cNvPr>
          <p:cNvCxnSpPr>
            <a:cxnSpLocks/>
          </p:cNvCxnSpPr>
          <p:nvPr/>
        </p:nvCxnSpPr>
        <p:spPr>
          <a:xfrm>
            <a:off x="1780654" y="679693"/>
            <a:ext cx="349034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F1E64DD-4FA7-DEC4-AA04-0A2EC476D914}"/>
              </a:ext>
            </a:extLst>
          </p:cNvPr>
          <p:cNvCxnSpPr>
            <a:cxnSpLocks/>
          </p:cNvCxnSpPr>
          <p:nvPr/>
        </p:nvCxnSpPr>
        <p:spPr>
          <a:xfrm>
            <a:off x="9264979" y="67969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7961C76-CDCD-3A69-363D-E084ECADDDBF}"/>
              </a:ext>
            </a:extLst>
          </p:cNvPr>
          <p:cNvCxnSpPr>
            <a:cxnSpLocks/>
          </p:cNvCxnSpPr>
          <p:nvPr/>
        </p:nvCxnSpPr>
        <p:spPr>
          <a:xfrm>
            <a:off x="4210507" y="67969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CDB8779-B6F3-3FE4-BA7E-5A01909F737E}"/>
              </a:ext>
            </a:extLst>
          </p:cNvPr>
          <p:cNvCxnSpPr>
            <a:cxnSpLocks/>
          </p:cNvCxnSpPr>
          <p:nvPr/>
        </p:nvCxnSpPr>
        <p:spPr>
          <a:xfrm>
            <a:off x="6704889" y="67969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F384F9A-7589-9B1C-63CE-452D3954CD4A}"/>
              </a:ext>
            </a:extLst>
          </p:cNvPr>
          <p:cNvSpPr txBox="1"/>
          <p:nvPr/>
        </p:nvSpPr>
        <p:spPr>
          <a:xfrm>
            <a:off x="599655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3C60DB-5ED0-430C-2ABE-C5D0A23AB26B}"/>
              </a:ext>
            </a:extLst>
          </p:cNvPr>
          <p:cNvSpPr txBox="1"/>
          <p:nvPr/>
        </p:nvSpPr>
        <p:spPr>
          <a:xfrm>
            <a:off x="3216334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076305-4D6B-6E39-1235-0B7441F7C461}"/>
              </a:ext>
            </a:extLst>
          </p:cNvPr>
          <p:cNvSpPr txBox="1"/>
          <p:nvPr/>
        </p:nvSpPr>
        <p:spPr>
          <a:xfrm>
            <a:off x="5779316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5669E0E-A5AB-B6EC-202C-D190D85212F4}"/>
              </a:ext>
            </a:extLst>
          </p:cNvPr>
          <p:cNvSpPr txBox="1"/>
          <p:nvPr/>
        </p:nvSpPr>
        <p:spPr>
          <a:xfrm>
            <a:off x="8342272" y="1896433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D41DBCC-EB28-D096-E1D4-D1F0136FE41F}"/>
              </a:ext>
            </a:extLst>
          </p:cNvPr>
          <p:cNvCxnSpPr>
            <a:cxnSpLocks/>
          </p:cNvCxnSpPr>
          <p:nvPr/>
        </p:nvCxnSpPr>
        <p:spPr>
          <a:xfrm>
            <a:off x="2260469" y="2019543"/>
            <a:ext cx="349034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13EA6E2-0573-00F0-63EA-00899CE4B544}"/>
              </a:ext>
            </a:extLst>
          </p:cNvPr>
          <p:cNvCxnSpPr>
            <a:cxnSpLocks/>
          </p:cNvCxnSpPr>
          <p:nvPr/>
        </p:nvCxnSpPr>
        <p:spPr>
          <a:xfrm>
            <a:off x="9744794" y="201954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58E4C4C-492D-3132-EE64-27ECE9E1E681}"/>
              </a:ext>
            </a:extLst>
          </p:cNvPr>
          <p:cNvCxnSpPr>
            <a:cxnSpLocks/>
          </p:cNvCxnSpPr>
          <p:nvPr/>
        </p:nvCxnSpPr>
        <p:spPr>
          <a:xfrm>
            <a:off x="4690322" y="201954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620EF76-3F74-0C3C-79BC-BB50D42F81FB}"/>
              </a:ext>
            </a:extLst>
          </p:cNvPr>
          <p:cNvCxnSpPr>
            <a:cxnSpLocks/>
          </p:cNvCxnSpPr>
          <p:nvPr/>
        </p:nvCxnSpPr>
        <p:spPr>
          <a:xfrm>
            <a:off x="7184704" y="2019543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988CEDF-1DD3-72E3-1377-B049C19CE0D7}"/>
              </a:ext>
            </a:extLst>
          </p:cNvPr>
          <p:cNvSpPr txBox="1"/>
          <p:nvPr/>
        </p:nvSpPr>
        <p:spPr>
          <a:xfrm rot="10800000" flipV="1">
            <a:off x="469440" y="4899830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7B73EDF-48C1-A802-475B-70D249C34FE6}"/>
              </a:ext>
            </a:extLst>
          </p:cNvPr>
          <p:cNvSpPr txBox="1"/>
          <p:nvPr/>
        </p:nvSpPr>
        <p:spPr>
          <a:xfrm rot="10800000" flipV="1">
            <a:off x="2790057" y="4899829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487C62C-6188-9BCB-BBE2-203ABFBBD9BF}"/>
              </a:ext>
            </a:extLst>
          </p:cNvPr>
          <p:cNvSpPr txBox="1"/>
          <p:nvPr/>
        </p:nvSpPr>
        <p:spPr>
          <a:xfrm rot="10800000" flipV="1">
            <a:off x="5353039" y="4899829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296ABEE-C009-2344-F8A0-8E122CB9E63D}"/>
              </a:ext>
            </a:extLst>
          </p:cNvPr>
          <p:cNvSpPr txBox="1"/>
          <p:nvPr/>
        </p:nvSpPr>
        <p:spPr>
          <a:xfrm rot="10800000" flipV="1">
            <a:off x="7915994" y="4899829"/>
            <a:ext cx="1828800" cy="246221"/>
          </a:xfrm>
          <a:prstGeom prst="rect">
            <a:avLst/>
          </a:prstGeom>
          <a:noFill/>
        </p:spPr>
        <p:txBody>
          <a:bodyPr wrap="square" lIns="0" tIns="0" rIns="91440" bIns="0" rtlCol="0" anchor="t" anchorCtr="0">
            <a:spAutoFit/>
          </a:bodyPr>
          <a:lstStyle/>
          <a:p>
            <a:pPr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C51CA64-B277-B200-AA59-231971AC804A}"/>
              </a:ext>
            </a:extLst>
          </p:cNvPr>
          <p:cNvCxnSpPr>
            <a:cxnSpLocks/>
          </p:cNvCxnSpPr>
          <p:nvPr/>
        </p:nvCxnSpPr>
        <p:spPr>
          <a:xfrm>
            <a:off x="2177655" y="5022940"/>
            <a:ext cx="268307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6B5FCE9-051C-E928-B4AA-679C7BA448F7}"/>
              </a:ext>
            </a:extLst>
          </p:cNvPr>
          <p:cNvCxnSpPr>
            <a:cxnSpLocks/>
          </p:cNvCxnSpPr>
          <p:nvPr/>
        </p:nvCxnSpPr>
        <p:spPr>
          <a:xfrm>
            <a:off x="9670634" y="5022940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A1C34B4-CB4B-0459-5430-A64BEAD91EAE}"/>
              </a:ext>
            </a:extLst>
          </p:cNvPr>
          <p:cNvCxnSpPr>
            <a:cxnSpLocks/>
          </p:cNvCxnSpPr>
          <p:nvPr/>
        </p:nvCxnSpPr>
        <p:spPr>
          <a:xfrm>
            <a:off x="4599590" y="5022940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550D598-B869-563F-1961-DA339B321B89}"/>
              </a:ext>
            </a:extLst>
          </p:cNvPr>
          <p:cNvCxnSpPr>
            <a:cxnSpLocks/>
          </p:cNvCxnSpPr>
          <p:nvPr/>
        </p:nvCxnSpPr>
        <p:spPr>
          <a:xfrm>
            <a:off x="7107035" y="5022940"/>
            <a:ext cx="457200" cy="0"/>
          </a:xfrm>
          <a:prstGeom prst="line">
            <a:avLst/>
          </a:prstGeom>
          <a:ln w="41275" cap="rnd">
            <a:solidFill>
              <a:schemeClr val="tx2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19B9C35-1EA5-B54A-6322-E43A8CF6028F}"/>
              </a:ext>
            </a:extLst>
          </p:cNvPr>
          <p:cNvSpPr txBox="1"/>
          <p:nvPr/>
        </p:nvSpPr>
        <p:spPr>
          <a:xfrm>
            <a:off x="-79192" y="-1249209"/>
            <a:ext cx="9965365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600" b="1" dirty="0">
                <a:solidFill>
                  <a:srgbClr val="2E75B6"/>
                </a:solidFill>
                <a:latin typeface="Century Gothic" panose="020B0502020202020204" pitchFamily="34" charset="0"/>
              </a:rPr>
              <a:t>Modello di diagramma a spina di pesce con timeline in formato PowerPoint</a:t>
            </a:r>
          </a:p>
        </p:txBody>
      </p:sp>
    </p:spTree>
    <p:extLst>
      <p:ext uri="{BB962C8B-B14F-4D97-AF65-F5344CB8AC3E}">
        <p14:creationId xmlns:p14="http://schemas.microsoft.com/office/powerpoint/2010/main" val="3860855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12612</TotalTime>
  <Words>284</Words>
  <Application>Microsoft Office PowerPoint</Application>
  <PresentationFormat>Widescreen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197</cp:revision>
  <cp:lastPrinted>2024-02-20T23:48:17Z</cp:lastPrinted>
  <dcterms:created xsi:type="dcterms:W3CDTF">2021-07-07T23:54:57Z</dcterms:created>
  <dcterms:modified xsi:type="dcterms:W3CDTF">2024-11-10T12:47:35Z</dcterms:modified>
</cp:coreProperties>
</file>