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4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85" autoAdjust="0"/>
    <p:restoredTop sz="86447"/>
  </p:normalViewPr>
  <p:slideViewPr>
    <p:cSldViewPr snapToGrid="0" snapToObjects="1">
      <p:cViewPr varScale="1">
        <p:scale>
          <a:sx n="135" d="100"/>
          <a:sy n="135" d="100"/>
        </p:scale>
        <p:origin x="126" y="25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19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88953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REGISTRO DEI RISCHI-OPPORTUNITÀ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18469"/>
              </p:ext>
            </p:extLst>
          </p:nvPr>
        </p:nvGraphicFramePr>
        <p:xfrm>
          <a:off x="303926" y="830070"/>
          <a:ext cx="11537552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361818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DESCRIZIONE DEL RISCHIO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DESCRIZIONE DELL’IMPATTO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DELL’IMPATTO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LIVELLO DI PROBABILITÀ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LIVELLO DI PRIORITÀ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Fornisci un breve riepilogo del rischio.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succederà se il rischio non viene mitigato o eliminato?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( IMPATTO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PROBABILITÀ 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Affronta prima il più alto.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possiamo fare per ridurre o eliminare l’impatto o la probabilità?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Chi è </a:t>
                      </a:r>
                    </a:p>
                    <a:p>
                      <a:pPr algn="l" rtl="0" fontAlgn="ctr"/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il responsabile?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6B587479-F069-A8FB-227B-DAFD61E80D9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75656" y="165604"/>
            <a:ext cx="2465822" cy="49044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85A9DDB-2A84-CE05-BEC6-5187FABADE52}"/>
              </a:ext>
            </a:extLst>
          </p:cNvPr>
          <p:cNvGrpSpPr/>
          <p:nvPr/>
        </p:nvGrpSpPr>
        <p:grpSpPr>
          <a:xfrm>
            <a:off x="9519386" y="4323018"/>
            <a:ext cx="2180122" cy="1948313"/>
            <a:chOff x="0" y="0"/>
            <a:chExt cx="2369065" cy="236906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877D34-DEB2-26A4-EDF6-5AD55EC12B90}"/>
                </a:ext>
              </a:extLst>
            </p:cNvPr>
            <p:cNvSpPr/>
            <p:nvPr/>
          </p:nvSpPr>
          <p:spPr>
            <a:xfrm>
              <a:off x="0" y="0"/>
              <a:ext cx="2369065" cy="2369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E78F385-B4E7-67A2-56B1-13681D66B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7442" y="125071"/>
              <a:ext cx="2101836" cy="21482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79187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REGISTRO RISCHIO E OPPORTUNITÀ – ESEMPIO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89163"/>
              </p:ext>
            </p:extLst>
          </p:nvPr>
        </p:nvGraphicFramePr>
        <p:xfrm>
          <a:off x="303926" y="830984"/>
          <a:ext cx="11537552" cy="5591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361818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DESCRIZIONE DEL RISCHIO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DESCRIZIONE DELL’IMPATTO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DELL’IMPATTO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LIVELLO DI PROBABILITÀ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LIVELLO DI PRIORITÀ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Fornisci un breve riepilogo del rischio.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succederà se il rischio non viene mitigato o eliminato?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( IMPATTO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PROBABILITÀ 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900" u="none" strike="noStrike" dirty="0">
                          <a:effectLst/>
                          <a:latin typeface="Century Gothic" panose="020B0502020202020204" pitchFamily="34" charset="0"/>
                        </a:rPr>
                        <a:t>Affronta prima il più alto.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possiamo fare per ridurre o eliminare l’impatto o la probabilità?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Chi è </a:t>
                      </a:r>
                    </a:p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il responsabile?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La consegna del materiale è in ritardo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Arresti di produzione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Tenersi in contatto con il fornitore e anticipatamente con fornitori alternativi.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Guasti ai macchinari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Produzione ritardata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Aumentare le ispezioni. 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Disporre di parti di ricambio sul sito.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Le perdite dal tetto quando piove rendono scivoloso il pavimento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Scivolate e cadute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Ordinare segnaletica di sicurezza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Tenere a portata di mano degli stracci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Riparare il tetto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Scarsa protezione per gli occhi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degli infortuni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– Produzione ritardata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di extra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Aumento di forniture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Avvertenze di scarso inventario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– Trova fornitori alternativi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63687E29-98CB-6AD8-E9E3-E1A79D96DBBC}"/>
              </a:ext>
            </a:extLst>
          </p:cNvPr>
          <p:cNvGrpSpPr/>
          <p:nvPr/>
        </p:nvGrpSpPr>
        <p:grpSpPr>
          <a:xfrm>
            <a:off x="1483894" y="3490074"/>
            <a:ext cx="3112170" cy="2781257"/>
            <a:chOff x="0" y="0"/>
            <a:chExt cx="2369065" cy="23690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7DF74D-3930-0DCA-A21F-00EC7DC7D18B}"/>
                </a:ext>
              </a:extLst>
            </p:cNvPr>
            <p:cNvSpPr/>
            <p:nvPr/>
          </p:nvSpPr>
          <p:spPr>
            <a:xfrm>
              <a:off x="0" y="0"/>
              <a:ext cx="2369065" cy="2369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A3FDCFB-E345-2E4B-90CE-8899479A6D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77840" y="125071"/>
              <a:ext cx="2142394" cy="21482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2438</TotalTime>
  <Words>431</Words>
  <Application>Microsoft Office PowerPoint</Application>
  <PresentationFormat>Widescreen</PresentationFormat>
  <Paragraphs>85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60</cp:revision>
  <cp:lastPrinted>2020-08-31T22:23:58Z</cp:lastPrinted>
  <dcterms:created xsi:type="dcterms:W3CDTF">2021-07-07T23:54:57Z</dcterms:created>
  <dcterms:modified xsi:type="dcterms:W3CDTF">2024-12-11T03:18:52Z</dcterms:modified>
</cp:coreProperties>
</file>