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89120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MATRICE RISCHI-OPPORTUNITÀ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5899" y="235177"/>
            <a:ext cx="2465822" cy="4904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E08861-7205-45D1-7444-F0E0153FA83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34017" y="870823"/>
            <a:ext cx="5745458" cy="569841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6C7DFE-B85D-0D0F-FAF3-AFC34F3C1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437478"/>
              </p:ext>
            </p:extLst>
          </p:nvPr>
        </p:nvGraphicFramePr>
        <p:xfrm>
          <a:off x="6251163" y="870823"/>
          <a:ext cx="5550558" cy="576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GRAVITÀ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PROBABILITÀ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INTOLLERABILE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POSSIBILE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ESTREMO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RISCHIO E IMPATTO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Scarsa protezione per gli occhi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Aumento degli infortuni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Produzione ritardata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Aumento di extra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7215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Aumento di forniture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Avvertenze di scarso inventario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Trova fornitori alternativi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109013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MATRICE RISCHI-OPPORTUNITÀ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4645E0-747C-1295-F8B6-F4ACD8862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80352"/>
              </p:ext>
            </p:extLst>
          </p:nvPr>
        </p:nvGraphicFramePr>
        <p:xfrm>
          <a:off x="6251163" y="870823"/>
          <a:ext cx="5550558" cy="576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GRAVITÀ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PROBABILITÀ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RISCHIO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RISCHIO E IMPATTO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7215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EBADE66-8EC6-369E-E983-067785BCC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017" y="870823"/>
            <a:ext cx="5745458" cy="569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2453</TotalTime>
  <Words>166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62</cp:revision>
  <cp:lastPrinted>2020-08-31T22:23:58Z</cp:lastPrinted>
  <dcterms:created xsi:type="dcterms:W3CDTF">2021-07-07T23:54:57Z</dcterms:created>
  <dcterms:modified xsi:type="dcterms:W3CDTF">2024-12-11T03:18:59Z</dcterms:modified>
</cp:coreProperties>
</file>