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91433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PER RISCHI-OPPORTUNITÀ-MINACCE 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08873" y="129508"/>
            <a:ext cx="2465822" cy="49044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47B13DE-A37C-65E4-62A8-7C367AC838EA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5FD1B04-767C-672B-1FF0-C426BC221F98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85A8DB9-0BEB-1E4F-132D-C47C01E34E1D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6641B3C-BEBC-9C19-764C-A319F2C4BFDE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F6C1A9-27BF-4096-3857-CD96293168C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AC80E06-E282-E1B1-1BA4-D2299BC504FB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18CACC-F177-A8B3-BB65-869BF5F15209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Punto di forza uno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A91EAF-5B4C-0AA4-CDD2-1CC77FEB9C9E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Punto debole uno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C423773-A988-5DDB-404F-ABA5CA6C905E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Opportunità uno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DFD27A5-0A1B-C093-7033-516046C4D8AA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Minaccia uno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F8F2A5-D6AE-3051-FEA8-FFB449E240C6}"/>
              </a:ext>
            </a:extLst>
          </p:cNvPr>
          <p:cNvSpPr/>
          <p:nvPr/>
        </p:nvSpPr>
        <p:spPr>
          <a:xfrm>
            <a:off x="326455" y="1485900"/>
            <a:ext cx="2545793" cy="1081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it-IT" sz="13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Obiettivi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345626C-11EC-2B53-2EFB-FE5798FE45FD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Valutazione e passaggi successivi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DEDCBC9E-5ADF-636F-F1BF-451AC483D09A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di forza</a:t>
            </a:r>
          </a:p>
          <a:p>
            <a:endParaRPr lang="en-US" sz="2400" dirty="0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6764275F-56FB-EA6D-AB15-415A43E85C29}"/>
              </a:ext>
            </a:extLst>
          </p:cNvPr>
          <p:cNvSpPr txBox="1"/>
          <p:nvPr/>
        </p:nvSpPr>
        <p:spPr>
          <a:xfrm>
            <a:off x="276708" y="713381"/>
            <a:ext cx="2679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Obiettivi dell’analisi</a:t>
            </a: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E8A6683B-E124-FB44-8CB2-331407C75D8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deboli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7B9ED05-F9A4-1328-6EDF-AAA0F4D49CF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opportunità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D70D5A73-857B-A5BE-27D9-DCDA66360D81}"/>
              </a:ext>
            </a:extLst>
          </p:cNvPr>
          <p:cNvSpPr txBox="1"/>
          <p:nvPr/>
        </p:nvSpPr>
        <p:spPr>
          <a:xfrm>
            <a:off x="276709" y="3178289"/>
            <a:ext cx="3215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Valutazione e passaggi successivi 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B2C6D0F8-A7C3-EDC8-CD44-F892965542F3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minacce</a:t>
            </a:r>
          </a:p>
        </p:txBody>
      </p:sp>
      <p:sp>
        <p:nvSpPr>
          <p:cNvPr id="489" name="TextBox 10">
            <a:extLst>
              <a:ext uri="{FF2B5EF4-FFF2-40B4-BE49-F238E27FC236}">
                <a16:creationId xmlns:a16="http://schemas.microsoft.com/office/drawing/2014/main" id="{4C4C5292-EFE0-441D-0AA6-6A1B5BC3698B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490" name="TextBox 11">
            <a:extLst>
              <a:ext uri="{FF2B5EF4-FFF2-40B4-BE49-F238E27FC236}">
                <a16:creationId xmlns:a16="http://schemas.microsoft.com/office/drawing/2014/main" id="{3A87581B-D6D2-571C-2DD5-49D4170EB320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</a:t>
            </a:r>
          </a:p>
        </p:txBody>
      </p:sp>
      <p:sp>
        <p:nvSpPr>
          <p:cNvPr id="491" name="TextBox 12">
            <a:extLst>
              <a:ext uri="{FF2B5EF4-FFF2-40B4-BE49-F238E27FC236}">
                <a16:creationId xmlns:a16="http://schemas.microsoft.com/office/drawing/2014/main" id="{2A995EF0-9C12-BC4E-9F8B-57F794B6EB0E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2" name="TextBox 13">
            <a:extLst>
              <a:ext uri="{FF2B5EF4-FFF2-40B4-BE49-F238E27FC236}">
                <a16:creationId xmlns:a16="http://schemas.microsoft.com/office/drawing/2014/main" id="{E96E4231-9FFC-2C92-D7B8-3EFF13886943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5" y="95313"/>
            <a:ext cx="1160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PER RISCHIO-OPPORTUNITÀ-MINACCE – ESEMPIO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40B8519-7ACE-1D39-568F-418356D7FAD8}"/>
              </a:ext>
            </a:extLst>
          </p:cNvPr>
          <p:cNvSpPr/>
          <p:nvPr/>
        </p:nvSpPr>
        <p:spPr>
          <a:xfrm>
            <a:off x="288321" y="689257"/>
            <a:ext cx="2679187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5E4EA5-021F-9453-BB41-6DD9960AE776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7267FEE-EA89-5612-D748-D874C9D89FA9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AE912FD-FA85-A603-AD88-2FE8F0D3FE2B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27BC157-5627-9723-4984-8669F32B2FBE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689F78C-86D0-EC8D-C457-C80F57E342AD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FDAB749-35F4-7BD6-8558-29CD690F6EF8}"/>
              </a:ext>
            </a:extLst>
          </p:cNvPr>
          <p:cNvSpPr/>
          <p:nvPr/>
        </p:nvSpPr>
        <p:spPr>
          <a:xfrm>
            <a:off x="3841781" y="1107254"/>
            <a:ext cx="340751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Orientato al consumatore: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vendere prodotti solo digitali a clienti di tutto il mondo.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Orientato al business: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incorporare la tecnologia blockchain e accettare tutti i tipi di pagamenti digitali.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E5691F8-FEAA-FE8D-CD43-6F10D00D3007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Infrastrutture nell’infanzia: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 sarà un numero considerevole di problemi in crescita.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Niente mentori o esperti: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poiché il metaverso è nuovo, non ci sono mentori o esperti comprovati che ci aiutino a guidarci.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3EC6CB-7ED7-1A98-E3DF-0EF8BAB20E7B}"/>
              </a:ext>
            </a:extLst>
          </p:cNvPr>
          <p:cNvSpPr/>
          <p:nvPr/>
        </p:nvSpPr>
        <p:spPr>
          <a:xfrm>
            <a:off x="3802684" y="3741387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Espansione digitale: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abbiamo l’opportunità di raggiungere un pubblico molto più ampio (cioè in tutto il mondo).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Nuovi flussi di entrate: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possiamo creare nuove linee di prodotti digitali e reali e prepararci per la crescita e l’evoluzione future.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26EF26-85EE-304D-4499-7DD3839572C9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si sa abbastanza sulla sicurezza informatica e sui rischi di hackeraggio all’interno del metaverso.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Criminalità e molestie: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difficile far rispettare le regole e le leggi in uno spazio digitale.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3946568-732D-928D-C8AF-EBFCE70D5B83}"/>
              </a:ext>
            </a:extLst>
          </p:cNvPr>
          <p:cNvSpPr/>
          <p:nvPr/>
        </p:nvSpPr>
        <p:spPr>
          <a:xfrm>
            <a:off x="326455" y="1493044"/>
            <a:ext cx="2679187" cy="1073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 se un’espansione nel metaverso è vantaggiosa per la nostra attività.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8F7C37-40A6-F15F-37C2-9DA4BA5DB829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Inizia una prova e continua la ricerca. Esamina le opportunità pubblicitarie e i costi della vetrina virtuale. Incontra un rappresentante del metaverso sulla sicurezza e le politiche legali.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11E53A53-D3F0-6927-7A51-E3B6161700CD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di forza</a:t>
            </a:r>
          </a:p>
          <a:p>
            <a:endParaRPr lang="en-US" sz="2400" dirty="0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3EEE776B-0CAA-5CF5-3459-11B6425E5C8E}"/>
              </a:ext>
            </a:extLst>
          </p:cNvPr>
          <p:cNvSpPr txBox="1"/>
          <p:nvPr/>
        </p:nvSpPr>
        <p:spPr>
          <a:xfrm>
            <a:off x="276709" y="713381"/>
            <a:ext cx="2545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Obiettivi dell’analisi</a:t>
            </a:r>
          </a:p>
          <a:p>
            <a:endParaRPr lang="en-US" sz="2400" dirty="0"/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21A27599-6210-D71A-74C9-4DFCD713D877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punti deboli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917980BF-946C-08AB-8914-54756615DC55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opportunità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5462DBA9-BBAC-9C40-F077-D2DC60E9EB56}"/>
              </a:ext>
            </a:extLst>
          </p:cNvPr>
          <p:cNvSpPr txBox="1"/>
          <p:nvPr/>
        </p:nvSpPr>
        <p:spPr>
          <a:xfrm>
            <a:off x="276708" y="3178289"/>
            <a:ext cx="3226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Valutazione e passaggi successivi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44C19925-7B09-BDFF-C70E-F59BC28707F7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minacce</a:t>
            </a:r>
          </a:p>
        </p:txBody>
      </p:sp>
      <p:sp>
        <p:nvSpPr>
          <p:cNvPr id="490" name="TextBox 10">
            <a:extLst>
              <a:ext uri="{FF2B5EF4-FFF2-40B4-BE49-F238E27FC236}">
                <a16:creationId xmlns:a16="http://schemas.microsoft.com/office/drawing/2014/main" id="{5096EA10-BFC2-1517-0ACA-AEA8CFF0CC09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</a:t>
            </a:r>
          </a:p>
        </p:txBody>
      </p:sp>
      <p:sp>
        <p:nvSpPr>
          <p:cNvPr id="491" name="TextBox 11">
            <a:extLst>
              <a:ext uri="{FF2B5EF4-FFF2-40B4-BE49-F238E27FC236}">
                <a16:creationId xmlns:a16="http://schemas.microsoft.com/office/drawing/2014/main" id="{3E756D62-3592-337A-CCCF-E28E4BC2F62A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W</a:t>
            </a:r>
          </a:p>
        </p:txBody>
      </p:sp>
      <p:sp>
        <p:nvSpPr>
          <p:cNvPr id="492" name="TextBox 12">
            <a:extLst>
              <a:ext uri="{FF2B5EF4-FFF2-40B4-BE49-F238E27FC236}">
                <a16:creationId xmlns:a16="http://schemas.microsoft.com/office/drawing/2014/main" id="{7E60A8AE-8838-15F4-7B4B-1FB5174D8B52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3" name="TextBox 13">
            <a:extLst>
              <a:ext uri="{FF2B5EF4-FFF2-40B4-BE49-F238E27FC236}">
                <a16:creationId xmlns:a16="http://schemas.microsoft.com/office/drawing/2014/main" id="{C4E1BF29-7235-564B-97AD-A7A506D8820E}"/>
              </a:ext>
            </a:extLst>
          </p:cNvPr>
          <p:cNvSpPr txBox="1"/>
          <p:nvPr/>
        </p:nvSpPr>
        <p:spPr>
          <a:xfrm>
            <a:off x="7926578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2447</TotalTime>
  <Words>356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62</cp:revision>
  <cp:lastPrinted>2020-08-31T22:23:58Z</cp:lastPrinted>
  <dcterms:created xsi:type="dcterms:W3CDTF">2021-07-07T23:54:57Z</dcterms:created>
  <dcterms:modified xsi:type="dcterms:W3CDTF">2024-12-11T03:18:37Z</dcterms:modified>
</cp:coreProperties>
</file>