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7BE371"/>
    <a:srgbClr val="FFA318"/>
    <a:srgbClr val="83F5ED"/>
    <a:srgbClr val="FFD63F"/>
    <a:srgbClr val="F5703B"/>
    <a:srgbClr val="ACECEA"/>
    <a:srgbClr val="9ACECB"/>
    <a:srgbClr val="8499A0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18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it.smartsheet.com/try-it?trp=38133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7268A-9D9A-D4BB-B542-BA592FAFB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/>
                    </a14:imgEffect>
                  </a14:imgLayer>
                </a14:imgProps>
              </a:ext>
            </a:extLst>
          </a:blip>
          <a:srcRect t="4090" b="4813"/>
          <a:stretch/>
        </p:blipFill>
        <p:spPr>
          <a:xfrm>
            <a:off x="1520" y="0"/>
            <a:ext cx="1219048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107177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con timeline in formato PowerPoint</a:t>
            </a:r>
          </a:p>
        </p:txBody>
      </p:sp>
      <p:pic>
        <p:nvPicPr>
          <p:cNvPr id="33" name="Picture 32">
            <a:hlinkClick r:id="rId5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3" y="1473715"/>
            <a:ext cx="4513481" cy="4766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usa questo diagramma a spina di pesce con timeline per rappresentare la progressione cronologica di progetti o eventi. I team marketing, ad esempio, potrebbero utilizzare questo modello per tracciare lo sviluppo delle campagne nel corso di diversi anni. I project manager possono evidenziare le milestone e le scadenze chiave all’interno del ciclo di vita di un progetto. La timeline può essere utilizzata anche per l’analisi dei problemi, come la mappatura dei fattori causali in vari punti temporali.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offre un sistema codificato a colori per un rapido confronto anno su anno. I punti di ramificazione forniscono spazio per annotazioni dettagliate di fasi o eventi significativi. Inoltre, il design può ospitare una vasta gamma di punti dati senza compromettere la leggibilità.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92069" y="1586958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C3994A-A90F-6AD6-247B-B601E27DF91A}"/>
              </a:ext>
            </a:extLst>
          </p:cNvPr>
          <p:cNvCxnSpPr>
            <a:cxnSpLocks/>
          </p:cNvCxnSpPr>
          <p:nvPr/>
        </p:nvCxnSpPr>
        <p:spPr>
          <a:xfrm flipV="1">
            <a:off x="2226481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19339-93FB-4589-F9BB-775CEA363C74}"/>
              </a:ext>
            </a:extLst>
          </p:cNvPr>
          <p:cNvCxnSpPr>
            <a:cxnSpLocks/>
          </p:cNvCxnSpPr>
          <p:nvPr/>
        </p:nvCxnSpPr>
        <p:spPr>
          <a:xfrm flipV="1">
            <a:off x="478943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CEC33C-D62B-CA61-C1E0-C39D7E9AEE44}"/>
              </a:ext>
            </a:extLst>
          </p:cNvPr>
          <p:cNvCxnSpPr>
            <a:cxnSpLocks/>
          </p:cNvCxnSpPr>
          <p:nvPr/>
        </p:nvCxnSpPr>
        <p:spPr>
          <a:xfrm flipV="1">
            <a:off x="732321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917BB71-8FFC-5FE4-DD66-F931C223E3B0}"/>
              </a:ext>
            </a:extLst>
          </p:cNvPr>
          <p:cNvCxnSpPr>
            <a:cxnSpLocks/>
          </p:cNvCxnSpPr>
          <p:nvPr/>
        </p:nvCxnSpPr>
        <p:spPr>
          <a:xfrm flipV="1">
            <a:off x="9886173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17466D-A52B-E85D-1DDF-EFF33A4E0892}"/>
              </a:ext>
            </a:extLst>
          </p:cNvPr>
          <p:cNvCxnSpPr>
            <a:cxnSpLocks/>
          </p:cNvCxnSpPr>
          <p:nvPr/>
        </p:nvCxnSpPr>
        <p:spPr>
          <a:xfrm>
            <a:off x="2210776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21F46-B0C5-49B8-AEC6-DEB3E341E7EA}"/>
              </a:ext>
            </a:extLst>
          </p:cNvPr>
          <p:cNvCxnSpPr>
            <a:cxnSpLocks/>
          </p:cNvCxnSpPr>
          <p:nvPr/>
        </p:nvCxnSpPr>
        <p:spPr>
          <a:xfrm>
            <a:off x="4743485" y="499157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BD0248-1947-A264-A61E-88AF1A1F29FC}"/>
              </a:ext>
            </a:extLst>
          </p:cNvPr>
          <p:cNvCxnSpPr>
            <a:cxnSpLocks/>
          </p:cNvCxnSpPr>
          <p:nvPr/>
        </p:nvCxnSpPr>
        <p:spPr>
          <a:xfrm>
            <a:off x="7276220" y="582269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D9D0BC-5ACD-A2A4-2B07-6AC8EB220417}"/>
              </a:ext>
            </a:extLst>
          </p:cNvPr>
          <p:cNvCxnSpPr>
            <a:cxnSpLocks/>
          </p:cNvCxnSpPr>
          <p:nvPr/>
        </p:nvCxnSpPr>
        <p:spPr>
          <a:xfrm>
            <a:off x="9808929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925277" y="3232634"/>
            <a:ext cx="1014984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F82E6-8E2D-CED9-6F6E-DDD3ADF4DC9B}"/>
              </a:ext>
            </a:extLst>
          </p:cNvPr>
          <p:cNvSpPr txBox="1"/>
          <p:nvPr/>
        </p:nvSpPr>
        <p:spPr>
          <a:xfrm>
            <a:off x="8711649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7BE37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890722" y="2336720"/>
            <a:ext cx="1926620" cy="1964914"/>
            <a:chOff x="9965480" y="2507801"/>
            <a:chExt cx="1953599" cy="1788561"/>
          </a:xfrm>
          <a:solidFill>
            <a:srgbClr val="1E4266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10047999" y="2425282"/>
              <a:ext cx="1788561" cy="1953599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85348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444742" y="2697886"/>
            <a:ext cx="1368892" cy="130017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852152" y="3780707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1274194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364A1C-F03C-9169-1554-D5C26E42303F}"/>
              </a:ext>
            </a:extLst>
          </p:cNvPr>
          <p:cNvSpPr txBox="1"/>
          <p:nvPr/>
        </p:nvSpPr>
        <p:spPr>
          <a:xfrm rot="10800000" flipV="1">
            <a:off x="3172769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AECAFF-B1EB-4729-3739-74994B73AFCC}"/>
              </a:ext>
            </a:extLst>
          </p:cNvPr>
          <p:cNvSpPr txBox="1"/>
          <p:nvPr/>
        </p:nvSpPr>
        <p:spPr>
          <a:xfrm rot="10800000" flipV="1">
            <a:off x="5735751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79DD5-1162-F19C-F449-C8A19F18F290}"/>
              </a:ext>
            </a:extLst>
          </p:cNvPr>
          <p:cNvSpPr txBox="1"/>
          <p:nvPr/>
        </p:nvSpPr>
        <p:spPr>
          <a:xfrm rot="10800000" flipV="1">
            <a:off x="8298706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BFFFB8-ACE8-92B4-7489-94F221864393}"/>
              </a:ext>
            </a:extLst>
          </p:cNvPr>
          <p:cNvCxnSpPr>
            <a:cxnSpLocks/>
          </p:cNvCxnSpPr>
          <p:nvPr/>
        </p:nvCxnSpPr>
        <p:spPr>
          <a:xfrm>
            <a:off x="2560367" y="3903817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72DDF50-ACE6-3A19-7764-C35FCA55BDB7}"/>
              </a:ext>
            </a:extLst>
          </p:cNvPr>
          <p:cNvCxnSpPr>
            <a:cxnSpLocks/>
          </p:cNvCxnSpPr>
          <p:nvPr/>
        </p:nvCxnSpPr>
        <p:spPr>
          <a:xfrm>
            <a:off x="10053346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1C0FC7F-A52D-24E7-B600-2E8502A4A944}"/>
              </a:ext>
            </a:extLst>
          </p:cNvPr>
          <p:cNvCxnSpPr>
            <a:cxnSpLocks/>
          </p:cNvCxnSpPr>
          <p:nvPr/>
        </p:nvCxnSpPr>
        <p:spPr>
          <a:xfrm>
            <a:off x="4982302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F3A8B2B-4F6D-E474-B94D-E748EFF5F5FA}"/>
              </a:ext>
            </a:extLst>
          </p:cNvPr>
          <p:cNvCxnSpPr>
            <a:cxnSpLocks/>
          </p:cNvCxnSpPr>
          <p:nvPr/>
        </p:nvCxnSpPr>
        <p:spPr>
          <a:xfrm>
            <a:off x="7489747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43CAFF4-C301-533C-CBCC-3493B675BAC3}"/>
              </a:ext>
            </a:extLst>
          </p:cNvPr>
          <p:cNvSpPr txBox="1"/>
          <p:nvPr/>
        </p:nvSpPr>
        <p:spPr>
          <a:xfrm>
            <a:off x="3695471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83F5E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185875-6607-886C-F73A-F1282C7D6251}"/>
              </a:ext>
            </a:extLst>
          </p:cNvPr>
          <p:cNvSpPr txBox="1"/>
          <p:nvPr/>
        </p:nvSpPr>
        <p:spPr>
          <a:xfrm>
            <a:off x="6232498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A31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D0EC7-01BF-BBC0-6690-ADAE4CD3DC69}"/>
              </a:ext>
            </a:extLst>
          </p:cNvPr>
          <p:cNvSpPr txBox="1"/>
          <p:nvPr/>
        </p:nvSpPr>
        <p:spPr>
          <a:xfrm>
            <a:off x="141202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4A80B4-6B03-80BF-B062-6B31B853130F}"/>
              </a:ext>
            </a:extLst>
          </p:cNvPr>
          <p:cNvSpPr txBox="1"/>
          <p:nvPr/>
        </p:nvSpPr>
        <p:spPr>
          <a:xfrm>
            <a:off x="2736519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4F3DAD-2E7B-CF3B-3BD1-62A8CA18D5D4}"/>
              </a:ext>
            </a:extLst>
          </p:cNvPr>
          <p:cNvSpPr txBox="1"/>
          <p:nvPr/>
        </p:nvSpPr>
        <p:spPr>
          <a:xfrm>
            <a:off x="5299501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0B298-6B25-75D7-BADF-C92954EC7279}"/>
              </a:ext>
            </a:extLst>
          </p:cNvPr>
          <p:cNvSpPr txBox="1"/>
          <p:nvPr/>
        </p:nvSpPr>
        <p:spPr>
          <a:xfrm>
            <a:off x="7862457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24D4C-D00F-74F5-92C1-08FF02F7C792}"/>
              </a:ext>
            </a:extLst>
          </p:cNvPr>
          <p:cNvCxnSpPr>
            <a:cxnSpLocks/>
          </p:cNvCxnSpPr>
          <p:nvPr/>
        </p:nvCxnSpPr>
        <p:spPr>
          <a:xfrm>
            <a:off x="1780654" y="67969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1E64DD-4FA7-DEC4-AA04-0A2EC476D914}"/>
              </a:ext>
            </a:extLst>
          </p:cNvPr>
          <p:cNvCxnSpPr>
            <a:cxnSpLocks/>
          </p:cNvCxnSpPr>
          <p:nvPr/>
        </p:nvCxnSpPr>
        <p:spPr>
          <a:xfrm>
            <a:off x="926497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961C76-CDCD-3A69-363D-E084ECADDDBF}"/>
              </a:ext>
            </a:extLst>
          </p:cNvPr>
          <p:cNvCxnSpPr>
            <a:cxnSpLocks/>
          </p:cNvCxnSpPr>
          <p:nvPr/>
        </p:nvCxnSpPr>
        <p:spPr>
          <a:xfrm>
            <a:off x="4210507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DB8779-B6F3-3FE4-BA7E-5A01909F737E}"/>
              </a:ext>
            </a:extLst>
          </p:cNvPr>
          <p:cNvCxnSpPr>
            <a:cxnSpLocks/>
          </p:cNvCxnSpPr>
          <p:nvPr/>
        </p:nvCxnSpPr>
        <p:spPr>
          <a:xfrm>
            <a:off x="670488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F384F9A-7589-9B1C-63CE-452D3954CD4A}"/>
              </a:ext>
            </a:extLst>
          </p:cNvPr>
          <p:cNvSpPr txBox="1"/>
          <p:nvPr/>
        </p:nvSpPr>
        <p:spPr>
          <a:xfrm>
            <a:off x="599655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3C60DB-5ED0-430C-2ABE-C5D0A23AB26B}"/>
              </a:ext>
            </a:extLst>
          </p:cNvPr>
          <p:cNvSpPr txBox="1"/>
          <p:nvPr/>
        </p:nvSpPr>
        <p:spPr>
          <a:xfrm>
            <a:off x="3216334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6305-4D6B-6E39-1235-0B7441F7C461}"/>
              </a:ext>
            </a:extLst>
          </p:cNvPr>
          <p:cNvSpPr txBox="1"/>
          <p:nvPr/>
        </p:nvSpPr>
        <p:spPr>
          <a:xfrm>
            <a:off x="5779316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669E0E-A5AB-B6EC-202C-D190D85212F4}"/>
              </a:ext>
            </a:extLst>
          </p:cNvPr>
          <p:cNvSpPr txBox="1"/>
          <p:nvPr/>
        </p:nvSpPr>
        <p:spPr>
          <a:xfrm>
            <a:off x="8342272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41DBCC-EB28-D096-E1D4-D1F0136FE41F}"/>
              </a:ext>
            </a:extLst>
          </p:cNvPr>
          <p:cNvCxnSpPr>
            <a:cxnSpLocks/>
          </p:cNvCxnSpPr>
          <p:nvPr/>
        </p:nvCxnSpPr>
        <p:spPr>
          <a:xfrm>
            <a:off x="2260469" y="201954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3EA6E2-0573-00F0-63EA-00899CE4B544}"/>
              </a:ext>
            </a:extLst>
          </p:cNvPr>
          <p:cNvCxnSpPr>
            <a:cxnSpLocks/>
          </p:cNvCxnSpPr>
          <p:nvPr/>
        </p:nvCxnSpPr>
        <p:spPr>
          <a:xfrm>
            <a:off x="974479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8E4C4C-492D-3132-EE64-27ECE9E1E681}"/>
              </a:ext>
            </a:extLst>
          </p:cNvPr>
          <p:cNvCxnSpPr>
            <a:cxnSpLocks/>
          </p:cNvCxnSpPr>
          <p:nvPr/>
        </p:nvCxnSpPr>
        <p:spPr>
          <a:xfrm>
            <a:off x="4690322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20EF76-3F74-0C3C-79BC-BB50D42F81FB}"/>
              </a:ext>
            </a:extLst>
          </p:cNvPr>
          <p:cNvCxnSpPr>
            <a:cxnSpLocks/>
          </p:cNvCxnSpPr>
          <p:nvPr/>
        </p:nvCxnSpPr>
        <p:spPr>
          <a:xfrm>
            <a:off x="718470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988CEDF-1DD3-72E3-1377-B049C19CE0D7}"/>
              </a:ext>
            </a:extLst>
          </p:cNvPr>
          <p:cNvSpPr txBox="1"/>
          <p:nvPr/>
        </p:nvSpPr>
        <p:spPr>
          <a:xfrm rot="10800000" flipV="1">
            <a:off x="469440" y="4899830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B73EDF-48C1-A802-475B-70D249C34FE6}"/>
              </a:ext>
            </a:extLst>
          </p:cNvPr>
          <p:cNvSpPr txBox="1"/>
          <p:nvPr/>
        </p:nvSpPr>
        <p:spPr>
          <a:xfrm rot="10800000" flipV="1">
            <a:off x="2790057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87C62C-6188-9BCB-BBE2-203ABFBBD9BF}"/>
              </a:ext>
            </a:extLst>
          </p:cNvPr>
          <p:cNvSpPr txBox="1"/>
          <p:nvPr/>
        </p:nvSpPr>
        <p:spPr>
          <a:xfrm rot="10800000" flipV="1">
            <a:off x="5353039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96ABEE-C009-2344-F8A0-8E122CB9E63D}"/>
              </a:ext>
            </a:extLst>
          </p:cNvPr>
          <p:cNvSpPr txBox="1"/>
          <p:nvPr/>
        </p:nvSpPr>
        <p:spPr>
          <a:xfrm rot="10800000" flipV="1">
            <a:off x="7915994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C51CA64-B277-B200-AA59-231971AC804A}"/>
              </a:ext>
            </a:extLst>
          </p:cNvPr>
          <p:cNvCxnSpPr>
            <a:cxnSpLocks/>
          </p:cNvCxnSpPr>
          <p:nvPr/>
        </p:nvCxnSpPr>
        <p:spPr>
          <a:xfrm>
            <a:off x="2177655" y="5022940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B5FCE9-051C-E928-B4AA-679C7BA448F7}"/>
              </a:ext>
            </a:extLst>
          </p:cNvPr>
          <p:cNvCxnSpPr>
            <a:cxnSpLocks/>
          </p:cNvCxnSpPr>
          <p:nvPr/>
        </p:nvCxnSpPr>
        <p:spPr>
          <a:xfrm>
            <a:off x="9670634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A1C34B4-CB4B-0459-5430-A64BEAD91EAE}"/>
              </a:ext>
            </a:extLst>
          </p:cNvPr>
          <p:cNvCxnSpPr>
            <a:cxnSpLocks/>
          </p:cNvCxnSpPr>
          <p:nvPr/>
        </p:nvCxnSpPr>
        <p:spPr>
          <a:xfrm>
            <a:off x="4599590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50D598-B869-563F-1961-DA339B321B89}"/>
              </a:ext>
            </a:extLst>
          </p:cNvPr>
          <p:cNvCxnSpPr>
            <a:cxnSpLocks/>
          </p:cNvCxnSpPr>
          <p:nvPr/>
        </p:nvCxnSpPr>
        <p:spPr>
          <a:xfrm>
            <a:off x="7107035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19B9C35-1EA5-B54A-6322-E43A8CF6028F}"/>
              </a:ext>
            </a:extLst>
          </p:cNvPr>
          <p:cNvSpPr txBox="1"/>
          <p:nvPr/>
        </p:nvSpPr>
        <p:spPr>
          <a:xfrm>
            <a:off x="-79192" y="-1236546"/>
            <a:ext cx="9965365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600" b="1" dirty="0">
                <a:solidFill>
                  <a:srgbClr val="2E75B6"/>
                </a:solidFill>
                <a:latin typeface="Century Gothic" panose="020B0502020202020204" pitchFamily="34" charset="0"/>
              </a:rPr>
              <a:t>Modello di diagramma a spina di pesce con timeline in formato PowerPoint</a:t>
            </a:r>
          </a:p>
        </p:txBody>
      </p:sp>
    </p:spTree>
    <p:extLst>
      <p:ext uri="{BB962C8B-B14F-4D97-AF65-F5344CB8AC3E}">
        <p14:creationId xmlns:p14="http://schemas.microsoft.com/office/powerpoint/2010/main" val="38608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12610</TotalTime>
  <Words>287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195</cp:revision>
  <cp:lastPrinted>2024-02-20T23:48:17Z</cp:lastPrinted>
  <dcterms:created xsi:type="dcterms:W3CDTF">2021-07-07T23:54:57Z</dcterms:created>
  <dcterms:modified xsi:type="dcterms:W3CDTF">2024-11-10T12:23:37Z</dcterms:modified>
</cp:coreProperties>
</file>