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54561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a colori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15076" cy="4855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è particolarmente adatto per le presentazioni in ambienti che valorizzano la creatività, come il marketing, l’istruzione o la progettazione. Il modello combina un diagramma a spina di pesce delle cause principali con un design visivamente coinvolgente, facilitando l’analisi e una presentazione dinamica.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colori vivaci assicurano che ogni sezione sia facilmente identificabile, il che può aiutare a mantenere l’attenzione del pubblico e migliorare la sua capacità di seguire l’analisi. La forma a pesce incarna in modo creativo il concetto di lisca di pesce e rende la struttura del modello coinvolgente e facile da ricordare per discussioni sulla risoluzione dei problemi.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Barriera corallina artificiale coperta da un banco di pesci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12593</TotalTime>
  <Words>252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198</cp:revision>
  <cp:lastPrinted>2024-02-20T23:48:17Z</cp:lastPrinted>
  <dcterms:created xsi:type="dcterms:W3CDTF">2021-07-07T23:54:57Z</dcterms:created>
  <dcterms:modified xsi:type="dcterms:W3CDTF">2024-11-10T12:23:52Z</dcterms:modified>
</cp:coreProperties>
</file>