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61B1AD"/>
    <a:srgbClr val="CBE5E9"/>
    <a:srgbClr val="118079"/>
    <a:srgbClr val="C98107"/>
    <a:srgbClr val="817B56"/>
    <a:srgbClr val="56935D"/>
    <a:srgbClr val="416E46"/>
    <a:srgbClr val="C93A0B"/>
    <a:srgbClr val="8F5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8" d="100"/>
          <a:sy n="158" d="100"/>
        </p:scale>
        <p:origin x="180" y="22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7850413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con freccia a spina di pesce in formato PowerPoint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5501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5441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45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 project manager e i team leader possono utilizzare questo modello di diagramma a spina di pesce durante le sessioni di brainstorming per identificare le potenziali cause di un problema. Il modello serve come aiuto visivo per i team per classificare i fattori che contribuiscono a un problema. Anche i consulenti potrebbero trovare utile questo modello quando conducono la diagnostica organizzativa o i miglioramenti dei processi.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45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il modello presenta un design dinamico a forma di freccia che dirige visivamente l’attenzione verso la dichiarazione o l’obiettivo principale del problema. Fornisce più caselle di testo per inserire descrizioni dettagliate. Le sezioni codificate a colori semplificano inoltre l’attività di distinzione delle categorie, rendendo intuitivo per il team seguire e partecipare alla discussione.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2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88835" y="1585140"/>
            <a:ext cx="6820954" cy="3836786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CBE5E9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nip Single Corner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670880" y="370390"/>
            <a:ext cx="2963119" cy="509286"/>
          </a:xfrm>
          <a:prstGeom prst="snip1Rect">
            <a:avLst>
              <a:gd name="adj" fmla="val 50000"/>
            </a:avLst>
          </a:prstGeom>
          <a:solidFill>
            <a:srgbClr val="3A8F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E6D2B3C-20AB-14AD-83E4-E342C51ECEED}"/>
              </a:ext>
            </a:extLst>
          </p:cNvPr>
          <p:cNvSpPr/>
          <p:nvPr/>
        </p:nvSpPr>
        <p:spPr>
          <a:xfrm>
            <a:off x="6670878" y="370390"/>
            <a:ext cx="509286" cy="509285"/>
          </a:xfrm>
          <a:prstGeom prst="rtTriangle">
            <a:avLst/>
          </a:prstGeom>
          <a:solidFill>
            <a:srgbClr val="255C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nip Single Corner Rectangle 41">
            <a:extLst>
              <a:ext uri="{FF2B5EF4-FFF2-40B4-BE49-F238E27FC236}">
                <a16:creationId xmlns:a16="http://schemas.microsoft.com/office/drawing/2014/main" id="{6F10979A-941C-9B54-650F-BB83575B7D57}"/>
              </a:ext>
            </a:extLst>
          </p:cNvPr>
          <p:cNvSpPr/>
          <p:nvPr/>
        </p:nvSpPr>
        <p:spPr>
          <a:xfrm>
            <a:off x="3416462" y="370390"/>
            <a:ext cx="2963119" cy="509286"/>
          </a:xfrm>
          <a:prstGeom prst="snip1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0" y="2466854"/>
            <a:ext cx="12060819" cy="1924291"/>
          </a:xfrm>
          <a:prstGeom prst="rightArrow">
            <a:avLst>
              <a:gd name="adj1" fmla="val 24688"/>
              <a:gd name="adj2" fmla="val 51774"/>
            </a:avLst>
          </a:prstGeom>
          <a:gradFill>
            <a:gsLst>
              <a:gs pos="35000">
                <a:srgbClr val="61B1AD"/>
              </a:gs>
              <a:gs pos="0">
                <a:srgbClr val="CBE5E9"/>
              </a:gs>
              <a:gs pos="89000">
                <a:srgbClr val="118079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FFD815-5B22-DFB9-CCA0-66851BE79852}"/>
              </a:ext>
            </a:extLst>
          </p:cNvPr>
          <p:cNvSpPr txBox="1"/>
          <p:nvPr/>
        </p:nvSpPr>
        <p:spPr>
          <a:xfrm>
            <a:off x="1" y="3217764"/>
            <a:ext cx="1105382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it-IT" sz="2800">
                <a:solidFill>
                  <a:schemeClr val="bg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2" name="Half Frame 31">
            <a:extLst>
              <a:ext uri="{FF2B5EF4-FFF2-40B4-BE49-F238E27FC236}">
                <a16:creationId xmlns:a16="http://schemas.microsoft.com/office/drawing/2014/main" id="{FBB3DFCE-F835-F324-8607-659A9804408E}"/>
              </a:ext>
            </a:extLst>
          </p:cNvPr>
          <p:cNvSpPr/>
          <p:nvPr/>
        </p:nvSpPr>
        <p:spPr>
          <a:xfrm rot="8100000">
            <a:off x="10597978" y="2880819"/>
            <a:ext cx="1096362" cy="1096360"/>
          </a:xfrm>
          <a:prstGeom prst="halfFrame">
            <a:avLst/>
          </a:prstGeom>
          <a:gradFill>
            <a:gsLst>
              <a:gs pos="19000">
                <a:srgbClr val="61B1AD"/>
              </a:gs>
              <a:gs pos="73000">
                <a:srgbClr val="118079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Snip Single Corner Rectangle 33">
            <a:extLst>
              <a:ext uri="{FF2B5EF4-FFF2-40B4-BE49-F238E27FC236}">
                <a16:creationId xmlns:a16="http://schemas.microsoft.com/office/drawing/2014/main" id="{62DB82EC-ED07-32E9-768D-4ADA67D46C20}"/>
              </a:ext>
            </a:extLst>
          </p:cNvPr>
          <p:cNvSpPr/>
          <p:nvPr/>
        </p:nvSpPr>
        <p:spPr>
          <a:xfrm>
            <a:off x="162046" y="370390"/>
            <a:ext cx="2963119" cy="509286"/>
          </a:xfrm>
          <a:prstGeom prst="snip1Rect">
            <a:avLst>
              <a:gd name="adj" fmla="val 50000"/>
            </a:avLst>
          </a:prstGeom>
          <a:solidFill>
            <a:srgbClr val="C93A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nip Single Corner Rectangle 37">
            <a:extLst>
              <a:ext uri="{FF2B5EF4-FFF2-40B4-BE49-F238E27FC236}">
                <a16:creationId xmlns:a16="http://schemas.microsoft.com/office/drawing/2014/main" id="{1B559353-1AEE-4A06-D3F2-38D4986FC1EA}"/>
              </a:ext>
            </a:extLst>
          </p:cNvPr>
          <p:cNvSpPr/>
          <p:nvPr/>
        </p:nvSpPr>
        <p:spPr>
          <a:xfrm flipV="1">
            <a:off x="162045" y="5978324"/>
            <a:ext cx="2963119" cy="509286"/>
          </a:xfrm>
          <a:prstGeom prst="snip1Rect">
            <a:avLst>
              <a:gd name="adj" fmla="val 50000"/>
            </a:avLst>
          </a:prstGeom>
          <a:solidFill>
            <a:srgbClr val="C9810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nip Single Corner Rectangle 38">
            <a:extLst>
              <a:ext uri="{FF2B5EF4-FFF2-40B4-BE49-F238E27FC236}">
                <a16:creationId xmlns:a16="http://schemas.microsoft.com/office/drawing/2014/main" id="{6FA3427B-E334-30AF-C6F7-841836E05147}"/>
              </a:ext>
            </a:extLst>
          </p:cNvPr>
          <p:cNvSpPr/>
          <p:nvPr/>
        </p:nvSpPr>
        <p:spPr>
          <a:xfrm flipV="1">
            <a:off x="3416462" y="5978324"/>
            <a:ext cx="2963119" cy="509286"/>
          </a:xfrm>
          <a:prstGeom prst="snip1Rect">
            <a:avLst>
              <a:gd name="adj" fmla="val 50000"/>
            </a:avLst>
          </a:prstGeom>
          <a:solidFill>
            <a:srgbClr val="817B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nip Single Corner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670878" y="5978324"/>
            <a:ext cx="2963119" cy="509286"/>
          </a:xfrm>
          <a:prstGeom prst="snip1Rect">
            <a:avLst>
              <a:gd name="adj" fmla="val 50000"/>
            </a:avLst>
          </a:prstGeom>
          <a:solidFill>
            <a:srgbClr val="5693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/>
          <p:nvPr/>
        </p:nvCxnSpPr>
        <p:spPr>
          <a:xfrm>
            <a:off x="8734062" y="879676"/>
            <a:ext cx="2314937" cy="2314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12EC001-00BB-D1AB-AA25-48C3CD4C805F}"/>
              </a:ext>
            </a:extLst>
          </p:cNvPr>
          <p:cNvCxnSpPr>
            <a:cxnSpLocks/>
          </p:cNvCxnSpPr>
          <p:nvPr/>
        </p:nvCxnSpPr>
        <p:spPr>
          <a:xfrm flipV="1">
            <a:off x="6702708" y="1481551"/>
            <a:ext cx="2641921" cy="14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12CC18F-D40C-8E02-C078-DFE4E9932476}"/>
              </a:ext>
            </a:extLst>
          </p:cNvPr>
          <p:cNvCxnSpPr>
            <a:cxnSpLocks/>
          </p:cNvCxnSpPr>
          <p:nvPr/>
        </p:nvCxnSpPr>
        <p:spPr>
          <a:xfrm flipV="1">
            <a:off x="7413101" y="2197724"/>
            <a:ext cx="2641921" cy="14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EFE71A5-5B64-A318-6BB8-AE90A2AB6693}"/>
              </a:ext>
            </a:extLst>
          </p:cNvPr>
          <p:cNvCxnSpPr>
            <a:cxnSpLocks/>
          </p:cNvCxnSpPr>
          <p:nvPr/>
        </p:nvCxnSpPr>
        <p:spPr>
          <a:xfrm flipV="1">
            <a:off x="8121088" y="2913897"/>
            <a:ext cx="2641921" cy="14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6702708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7413101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8121088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1" name="Right Triangle 60">
            <a:extLst>
              <a:ext uri="{FF2B5EF4-FFF2-40B4-BE49-F238E27FC236}">
                <a16:creationId xmlns:a16="http://schemas.microsoft.com/office/drawing/2014/main" id="{8B7ED5B3-7E57-3236-71CE-0F0952EE3585}"/>
              </a:ext>
            </a:extLst>
          </p:cNvPr>
          <p:cNvSpPr/>
          <p:nvPr/>
        </p:nvSpPr>
        <p:spPr>
          <a:xfrm>
            <a:off x="3416460" y="369168"/>
            <a:ext cx="509286" cy="509285"/>
          </a:xfrm>
          <a:prstGeom prst="rtTriangl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Triangle 61">
            <a:extLst>
              <a:ext uri="{FF2B5EF4-FFF2-40B4-BE49-F238E27FC236}">
                <a16:creationId xmlns:a16="http://schemas.microsoft.com/office/drawing/2014/main" id="{00CFA292-B088-E040-EF7B-D372B53C3F2A}"/>
              </a:ext>
            </a:extLst>
          </p:cNvPr>
          <p:cNvSpPr/>
          <p:nvPr/>
        </p:nvSpPr>
        <p:spPr>
          <a:xfrm>
            <a:off x="162044" y="369168"/>
            <a:ext cx="509286" cy="509285"/>
          </a:xfrm>
          <a:prstGeom prst="rtTriangle">
            <a:avLst/>
          </a:prstGeom>
          <a:solidFill>
            <a:srgbClr val="8325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162045" y="455756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it-IT" sz="2200">
                <a:solidFill>
                  <a:schemeClr val="bg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33449A-446C-6F9C-C1B7-C0FFF70C83BB}"/>
              </a:ext>
            </a:extLst>
          </p:cNvPr>
          <p:cNvSpPr txBox="1"/>
          <p:nvPr/>
        </p:nvSpPr>
        <p:spPr>
          <a:xfrm>
            <a:off x="3416461" y="455756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it-IT" sz="2200">
                <a:solidFill>
                  <a:schemeClr val="bg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670879" y="455756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it-IT" sz="2200">
                <a:solidFill>
                  <a:schemeClr val="bg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3" name="Right Triangle 62">
            <a:extLst>
              <a:ext uri="{FF2B5EF4-FFF2-40B4-BE49-F238E27FC236}">
                <a16:creationId xmlns:a16="http://schemas.microsoft.com/office/drawing/2014/main" id="{F4DC6787-3067-75D4-9413-4A70462650FB}"/>
              </a:ext>
            </a:extLst>
          </p:cNvPr>
          <p:cNvSpPr/>
          <p:nvPr/>
        </p:nvSpPr>
        <p:spPr>
          <a:xfrm rot="5400000">
            <a:off x="6670878" y="5978323"/>
            <a:ext cx="509286" cy="509285"/>
          </a:xfrm>
          <a:prstGeom prst="rtTriangle">
            <a:avLst/>
          </a:prstGeom>
          <a:solidFill>
            <a:srgbClr val="416E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Triangle 63">
            <a:extLst>
              <a:ext uri="{FF2B5EF4-FFF2-40B4-BE49-F238E27FC236}">
                <a16:creationId xmlns:a16="http://schemas.microsoft.com/office/drawing/2014/main" id="{FC3B50E6-5004-5AD7-C838-2F7DEF58BB5B}"/>
              </a:ext>
            </a:extLst>
          </p:cNvPr>
          <p:cNvSpPr/>
          <p:nvPr/>
        </p:nvSpPr>
        <p:spPr>
          <a:xfrm rot="5400000">
            <a:off x="3416460" y="5977101"/>
            <a:ext cx="509286" cy="509285"/>
          </a:xfrm>
          <a:prstGeom prst="rtTriangle">
            <a:avLst/>
          </a:prstGeom>
          <a:solidFill>
            <a:srgbClr val="5A563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Triangle 64">
            <a:extLst>
              <a:ext uri="{FF2B5EF4-FFF2-40B4-BE49-F238E27FC236}">
                <a16:creationId xmlns:a16="http://schemas.microsoft.com/office/drawing/2014/main" id="{000D07F1-BB38-79BE-CEB2-0E1639D58D41}"/>
              </a:ext>
            </a:extLst>
          </p:cNvPr>
          <p:cNvSpPr/>
          <p:nvPr/>
        </p:nvSpPr>
        <p:spPr>
          <a:xfrm rot="5400000">
            <a:off x="162044" y="5977101"/>
            <a:ext cx="509286" cy="509285"/>
          </a:xfrm>
          <a:prstGeom prst="rtTriangle">
            <a:avLst/>
          </a:prstGeom>
          <a:solidFill>
            <a:srgbClr val="8F5C0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FD14BA-8341-4F57-F499-D472EA1B0A84}"/>
              </a:ext>
            </a:extLst>
          </p:cNvPr>
          <p:cNvSpPr txBox="1"/>
          <p:nvPr/>
        </p:nvSpPr>
        <p:spPr>
          <a:xfrm>
            <a:off x="162044" y="6063690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it-IT" sz="2200">
                <a:solidFill>
                  <a:schemeClr val="bg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71F2F7-9F41-3352-4133-E656E307304E}"/>
              </a:ext>
            </a:extLst>
          </p:cNvPr>
          <p:cNvSpPr txBox="1"/>
          <p:nvPr/>
        </p:nvSpPr>
        <p:spPr>
          <a:xfrm>
            <a:off x="3416460" y="6063690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it-IT" sz="2200">
                <a:solidFill>
                  <a:schemeClr val="bg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670878" y="6063690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it-IT" sz="2200">
                <a:solidFill>
                  <a:schemeClr val="bg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/>
          <p:nvPr/>
        </p:nvCxnSpPr>
        <p:spPr>
          <a:xfrm>
            <a:off x="5479644" y="881210"/>
            <a:ext cx="2314937" cy="2314937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E1348EF2-D36D-095A-0021-B5C91B2B4507}"/>
              </a:ext>
            </a:extLst>
          </p:cNvPr>
          <p:cNvCxnSpPr>
            <a:cxnSpLocks/>
          </p:cNvCxnSpPr>
          <p:nvPr/>
        </p:nvCxnSpPr>
        <p:spPr>
          <a:xfrm flipV="1">
            <a:off x="3448290" y="1483085"/>
            <a:ext cx="2641921" cy="1457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900574F-90DF-6BAD-7D72-65C1910DEBB2}"/>
              </a:ext>
            </a:extLst>
          </p:cNvPr>
          <p:cNvCxnSpPr>
            <a:cxnSpLocks/>
          </p:cNvCxnSpPr>
          <p:nvPr/>
        </p:nvCxnSpPr>
        <p:spPr>
          <a:xfrm flipV="1">
            <a:off x="4158683" y="2199258"/>
            <a:ext cx="2641921" cy="1457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6CD465D-CBDF-024F-C381-A720BE73F1BC}"/>
              </a:ext>
            </a:extLst>
          </p:cNvPr>
          <p:cNvCxnSpPr>
            <a:cxnSpLocks/>
          </p:cNvCxnSpPr>
          <p:nvPr/>
        </p:nvCxnSpPr>
        <p:spPr>
          <a:xfrm flipV="1">
            <a:off x="4866670" y="2915431"/>
            <a:ext cx="2641921" cy="1457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3448290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4158683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4866670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/>
          <p:nvPr/>
        </p:nvCxnSpPr>
        <p:spPr>
          <a:xfrm>
            <a:off x="2194853" y="879676"/>
            <a:ext cx="2314937" cy="2314937"/>
          </a:xfrm>
          <a:prstGeom prst="line">
            <a:avLst/>
          </a:prstGeom>
          <a:ln>
            <a:solidFill>
              <a:srgbClr val="C93A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DE50885-DD1B-5B5A-F5D4-9C98A1ADFA65}"/>
              </a:ext>
            </a:extLst>
          </p:cNvPr>
          <p:cNvCxnSpPr>
            <a:cxnSpLocks/>
          </p:cNvCxnSpPr>
          <p:nvPr/>
        </p:nvCxnSpPr>
        <p:spPr>
          <a:xfrm flipV="1">
            <a:off x="163499" y="1481551"/>
            <a:ext cx="2641921" cy="14575"/>
          </a:xfrm>
          <a:prstGeom prst="line">
            <a:avLst/>
          </a:prstGeom>
          <a:ln>
            <a:solidFill>
              <a:srgbClr val="C93A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CC3C1AB-16B8-86E1-6417-DEB2E6C0B0FC}"/>
              </a:ext>
            </a:extLst>
          </p:cNvPr>
          <p:cNvCxnSpPr>
            <a:cxnSpLocks/>
          </p:cNvCxnSpPr>
          <p:nvPr/>
        </p:nvCxnSpPr>
        <p:spPr>
          <a:xfrm flipV="1">
            <a:off x="873892" y="2197724"/>
            <a:ext cx="2641921" cy="14575"/>
          </a:xfrm>
          <a:prstGeom prst="line">
            <a:avLst/>
          </a:prstGeom>
          <a:ln>
            <a:solidFill>
              <a:srgbClr val="C93A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BD8DDCA-BD51-7901-D771-619EEFB602D0}"/>
              </a:ext>
            </a:extLst>
          </p:cNvPr>
          <p:cNvCxnSpPr>
            <a:cxnSpLocks/>
          </p:cNvCxnSpPr>
          <p:nvPr/>
        </p:nvCxnSpPr>
        <p:spPr>
          <a:xfrm flipV="1">
            <a:off x="1581879" y="2913897"/>
            <a:ext cx="2641921" cy="14575"/>
          </a:xfrm>
          <a:prstGeom prst="line">
            <a:avLst/>
          </a:prstGeom>
          <a:ln>
            <a:solidFill>
              <a:srgbClr val="C93A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163499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87389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1581879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/>
          <p:nvPr/>
        </p:nvCxnSpPr>
        <p:spPr>
          <a:xfrm flipV="1">
            <a:off x="8728273" y="3662164"/>
            <a:ext cx="2314937" cy="2314937"/>
          </a:xfrm>
          <a:prstGeom prst="line">
            <a:avLst/>
          </a:prstGeom>
          <a:ln>
            <a:solidFill>
              <a:srgbClr val="5693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E12EC87-98D5-42FF-1855-7D2380ABE946}"/>
              </a:ext>
            </a:extLst>
          </p:cNvPr>
          <p:cNvCxnSpPr>
            <a:cxnSpLocks/>
          </p:cNvCxnSpPr>
          <p:nvPr/>
        </p:nvCxnSpPr>
        <p:spPr>
          <a:xfrm>
            <a:off x="6696919" y="5360651"/>
            <a:ext cx="2641921" cy="14575"/>
          </a:xfrm>
          <a:prstGeom prst="line">
            <a:avLst/>
          </a:prstGeom>
          <a:ln>
            <a:solidFill>
              <a:srgbClr val="5693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212710E-3545-2C01-66A5-82B6BC7831B3}"/>
              </a:ext>
            </a:extLst>
          </p:cNvPr>
          <p:cNvCxnSpPr>
            <a:cxnSpLocks/>
          </p:cNvCxnSpPr>
          <p:nvPr/>
        </p:nvCxnSpPr>
        <p:spPr>
          <a:xfrm>
            <a:off x="7407312" y="4644478"/>
            <a:ext cx="2641921" cy="14575"/>
          </a:xfrm>
          <a:prstGeom prst="line">
            <a:avLst/>
          </a:prstGeom>
          <a:ln>
            <a:solidFill>
              <a:srgbClr val="5693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BAA9D3F7-FCB3-E8F9-8906-D414AD12EEA3}"/>
              </a:ext>
            </a:extLst>
          </p:cNvPr>
          <p:cNvCxnSpPr>
            <a:cxnSpLocks/>
          </p:cNvCxnSpPr>
          <p:nvPr/>
        </p:nvCxnSpPr>
        <p:spPr>
          <a:xfrm>
            <a:off x="8115299" y="3928305"/>
            <a:ext cx="2641921" cy="14575"/>
          </a:xfrm>
          <a:prstGeom prst="line">
            <a:avLst/>
          </a:prstGeom>
          <a:ln>
            <a:solidFill>
              <a:srgbClr val="5693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6696919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7407312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8115299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5473855" y="3660630"/>
            <a:ext cx="2314937" cy="2314937"/>
          </a:xfrm>
          <a:prstGeom prst="line">
            <a:avLst/>
          </a:prstGeom>
          <a:ln>
            <a:solidFill>
              <a:srgbClr val="817B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F776640E-92B7-4131-92A7-ECF2EEBA2996}"/>
              </a:ext>
            </a:extLst>
          </p:cNvPr>
          <p:cNvCxnSpPr>
            <a:cxnSpLocks/>
          </p:cNvCxnSpPr>
          <p:nvPr/>
        </p:nvCxnSpPr>
        <p:spPr>
          <a:xfrm>
            <a:off x="3442501" y="5359117"/>
            <a:ext cx="2641921" cy="14575"/>
          </a:xfrm>
          <a:prstGeom prst="line">
            <a:avLst/>
          </a:prstGeom>
          <a:ln>
            <a:solidFill>
              <a:srgbClr val="817B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2D77C040-F11C-EF79-8763-B6ED19807737}"/>
              </a:ext>
            </a:extLst>
          </p:cNvPr>
          <p:cNvCxnSpPr>
            <a:cxnSpLocks/>
          </p:cNvCxnSpPr>
          <p:nvPr/>
        </p:nvCxnSpPr>
        <p:spPr>
          <a:xfrm>
            <a:off x="4152894" y="4642944"/>
            <a:ext cx="2641921" cy="14575"/>
          </a:xfrm>
          <a:prstGeom prst="line">
            <a:avLst/>
          </a:prstGeom>
          <a:ln>
            <a:solidFill>
              <a:srgbClr val="817B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F825F86F-B4DF-DCF9-629D-942941B27D40}"/>
              </a:ext>
            </a:extLst>
          </p:cNvPr>
          <p:cNvCxnSpPr>
            <a:cxnSpLocks/>
          </p:cNvCxnSpPr>
          <p:nvPr/>
        </p:nvCxnSpPr>
        <p:spPr>
          <a:xfrm>
            <a:off x="4860881" y="3926771"/>
            <a:ext cx="2641921" cy="14575"/>
          </a:xfrm>
          <a:prstGeom prst="line">
            <a:avLst/>
          </a:prstGeom>
          <a:ln>
            <a:solidFill>
              <a:srgbClr val="817B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3442501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4152894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4860881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2189064" y="3662164"/>
            <a:ext cx="2314937" cy="2314937"/>
          </a:xfrm>
          <a:prstGeom prst="line">
            <a:avLst/>
          </a:prstGeom>
          <a:ln>
            <a:solidFill>
              <a:srgbClr val="C98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788643CE-90A7-E556-B6FC-0FF5CCBE6246}"/>
              </a:ext>
            </a:extLst>
          </p:cNvPr>
          <p:cNvCxnSpPr>
            <a:cxnSpLocks/>
          </p:cNvCxnSpPr>
          <p:nvPr/>
        </p:nvCxnSpPr>
        <p:spPr>
          <a:xfrm>
            <a:off x="157710" y="5360651"/>
            <a:ext cx="2641921" cy="14575"/>
          </a:xfrm>
          <a:prstGeom prst="line">
            <a:avLst/>
          </a:prstGeom>
          <a:ln>
            <a:solidFill>
              <a:srgbClr val="C98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5DBBAB4-317C-0FAC-0A33-56F52F6CCC57}"/>
              </a:ext>
            </a:extLst>
          </p:cNvPr>
          <p:cNvCxnSpPr>
            <a:cxnSpLocks/>
          </p:cNvCxnSpPr>
          <p:nvPr/>
        </p:nvCxnSpPr>
        <p:spPr>
          <a:xfrm>
            <a:off x="868103" y="4644478"/>
            <a:ext cx="2641921" cy="14575"/>
          </a:xfrm>
          <a:prstGeom prst="line">
            <a:avLst/>
          </a:prstGeom>
          <a:ln>
            <a:solidFill>
              <a:srgbClr val="C98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8D65641-0E84-E5CC-E2A1-D86167176838}"/>
              </a:ext>
            </a:extLst>
          </p:cNvPr>
          <p:cNvCxnSpPr>
            <a:cxnSpLocks/>
          </p:cNvCxnSpPr>
          <p:nvPr/>
        </p:nvCxnSpPr>
        <p:spPr>
          <a:xfrm>
            <a:off x="1576090" y="3928305"/>
            <a:ext cx="2641921" cy="14575"/>
          </a:xfrm>
          <a:prstGeom prst="line">
            <a:avLst/>
          </a:prstGeom>
          <a:ln>
            <a:solidFill>
              <a:srgbClr val="C981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157710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868103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1576090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12438</TotalTime>
  <Words>270</Words>
  <Application>Microsoft Office PowerPoint</Application>
  <PresentationFormat>Widescreen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176</cp:revision>
  <cp:lastPrinted>2024-02-20T23:48:17Z</cp:lastPrinted>
  <dcterms:created xsi:type="dcterms:W3CDTF">2021-07-07T23:54:57Z</dcterms:created>
  <dcterms:modified xsi:type="dcterms:W3CDTF">2024-11-10T12:24:16Z</dcterms:modified>
</cp:coreProperties>
</file>