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53" r:id="rId2"/>
    <p:sldId id="382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8499A0"/>
    <a:srgbClr val="54708B"/>
    <a:srgbClr val="1E4266"/>
    <a:srgbClr val="D6F1FB"/>
    <a:srgbClr val="FFD63F"/>
    <a:srgbClr val="FFA71A"/>
    <a:srgbClr val="3A7B7E"/>
    <a:srgbClr val="50AAAD"/>
    <a:srgbClr val="9ACE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21" autoAdjust="0"/>
    <p:restoredTop sz="96058"/>
  </p:normalViewPr>
  <p:slideViewPr>
    <p:cSldViewPr snapToGrid="0" snapToObjects="1">
      <p:cViewPr varScale="1">
        <p:scale>
          <a:sx n="158" d="100"/>
          <a:sy n="158" d="100"/>
        </p:scale>
        <p:origin x="180" y="222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8858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93602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t.smartsheet.com/try-it?trp=38133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89000">
              <a:schemeClr val="tx2">
                <a:lumMod val="20000"/>
                <a:lumOff val="80000"/>
              </a:schemeClr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893F1B0-D8E0-1318-EACD-C96140D00B6F}"/>
              </a:ext>
            </a:extLst>
          </p:cNvPr>
          <p:cNvSpPr txBox="1"/>
          <p:nvPr/>
        </p:nvSpPr>
        <p:spPr>
          <a:xfrm>
            <a:off x="249647" y="282533"/>
            <a:ext cx="7888513" cy="10772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it-IT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Modello di diagramma a spina di pesce a 8 punti in formato PowerPoint</a:t>
            </a:r>
          </a:p>
        </p:txBody>
      </p:sp>
      <p:pic>
        <p:nvPicPr>
          <p:cNvPr id="33" name="Picture 32">
            <a:hlinkClick r:id="rId3"/>
            <a:extLst>
              <a:ext uri="{FF2B5EF4-FFF2-40B4-BE49-F238E27FC236}">
                <a16:creationId xmlns:a16="http://schemas.microsoft.com/office/drawing/2014/main" id="{4A18805D-093D-9D7D-D8FB-8A0263548A9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642268" y="298882"/>
            <a:ext cx="3264288" cy="64925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4690F8F-710E-1218-DB70-23E7DC32E840}"/>
              </a:ext>
            </a:extLst>
          </p:cNvPr>
          <p:cNvSpPr txBox="1"/>
          <p:nvPr/>
        </p:nvSpPr>
        <p:spPr>
          <a:xfrm>
            <a:off x="293144" y="1473715"/>
            <a:ext cx="4438876" cy="4960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250" b="1" i="0" u="none" strike="noStrike" spc="-1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Quando utilizzare questo modello: </a:t>
            </a:r>
            <a:r>
              <a:rPr lang="it-IT" sz="1250" i="0" u="none" strike="noStrike" spc="-1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questo diagramma è ideale per sessioni complete di risoluzione dei problemi, come discussioni in team interfunzionali o valutazioni di progetti sfaccettate, in cui più fattori contribuiscono alla questione centrale. Il modello consente un’esplorazione dettagliata di problemi complessi, come cambiamenti organizzativi o guasti del prodotto.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25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 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25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Caratteristiche importanti del modello: </a:t>
            </a:r>
            <a:r>
              <a:rPr lang="it-IT" sz="125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con otto “lische” distinte, questo diagramma consente un’analisi approfondita delle cause principali. Il modello comprende un’ampia gamma di idee, garantendo che nessuna potenziale causa venga trascurata. Il layout colorato e segmentato aiuta nell’organizzazione visiva e a ordinare le idee di brainstorming in categorie pertinenti.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sz="125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B028CC-25B9-7F56-5803-4FF41E07A98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5092069" y="1586958"/>
            <a:ext cx="6814487" cy="3833148"/>
          </a:xfrm>
          <a:prstGeom prst="rect">
            <a:avLst/>
          </a:prstGeom>
          <a:effectLst>
            <a:outerShdw blurRad="101157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7973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2BC3994A-A90F-6AD6-247B-B601E27DF91A}"/>
              </a:ext>
            </a:extLst>
          </p:cNvPr>
          <p:cNvCxnSpPr>
            <a:cxnSpLocks/>
          </p:cNvCxnSpPr>
          <p:nvPr/>
        </p:nvCxnSpPr>
        <p:spPr>
          <a:xfrm flipV="1">
            <a:off x="2360866" y="3482701"/>
            <a:ext cx="731520" cy="1866604"/>
          </a:xfrm>
          <a:prstGeom prst="line">
            <a:avLst/>
          </a:prstGeom>
          <a:ln w="53975" cap="rnd">
            <a:solidFill>
              <a:srgbClr val="54708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5317466D-A52B-E85D-1DDF-EFF33A4E0892}"/>
              </a:ext>
            </a:extLst>
          </p:cNvPr>
          <p:cNvCxnSpPr>
            <a:cxnSpLocks/>
          </p:cNvCxnSpPr>
          <p:nvPr/>
        </p:nvCxnSpPr>
        <p:spPr>
          <a:xfrm>
            <a:off x="2360866" y="1436150"/>
            <a:ext cx="731520" cy="1866604"/>
          </a:xfrm>
          <a:prstGeom prst="line">
            <a:avLst/>
          </a:prstGeom>
          <a:ln w="53975" cap="rnd">
            <a:solidFill>
              <a:srgbClr val="54708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FA819339-93FB-4589-F9BB-775CEA363C74}"/>
              </a:ext>
            </a:extLst>
          </p:cNvPr>
          <p:cNvCxnSpPr>
            <a:cxnSpLocks/>
          </p:cNvCxnSpPr>
          <p:nvPr/>
        </p:nvCxnSpPr>
        <p:spPr>
          <a:xfrm flipV="1">
            <a:off x="4923822" y="3453541"/>
            <a:ext cx="731520" cy="1866604"/>
          </a:xfrm>
          <a:prstGeom prst="line">
            <a:avLst/>
          </a:prstGeom>
          <a:ln w="53975" cap="rnd">
            <a:solidFill>
              <a:srgbClr val="54708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3BE21F46-B0C5-49B8-AEC6-DEB3E341E7EA}"/>
              </a:ext>
            </a:extLst>
          </p:cNvPr>
          <p:cNvCxnSpPr>
            <a:cxnSpLocks/>
          </p:cNvCxnSpPr>
          <p:nvPr/>
        </p:nvCxnSpPr>
        <p:spPr>
          <a:xfrm>
            <a:off x="4923822" y="1406990"/>
            <a:ext cx="731520" cy="1866604"/>
          </a:xfrm>
          <a:prstGeom prst="line">
            <a:avLst/>
          </a:prstGeom>
          <a:ln w="53975" cap="rnd">
            <a:solidFill>
              <a:srgbClr val="54708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8ECEC33C-D62B-CA61-C1E0-C39D7E9AEE44}"/>
              </a:ext>
            </a:extLst>
          </p:cNvPr>
          <p:cNvCxnSpPr>
            <a:cxnSpLocks/>
          </p:cNvCxnSpPr>
          <p:nvPr/>
        </p:nvCxnSpPr>
        <p:spPr>
          <a:xfrm flipV="1">
            <a:off x="7486804" y="3511861"/>
            <a:ext cx="731520" cy="1866604"/>
          </a:xfrm>
          <a:prstGeom prst="line">
            <a:avLst/>
          </a:prstGeom>
          <a:ln w="53975" cap="rnd">
            <a:solidFill>
              <a:srgbClr val="54708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D3BD0248-1947-A264-A61E-88AF1A1F29FC}"/>
              </a:ext>
            </a:extLst>
          </p:cNvPr>
          <p:cNvCxnSpPr>
            <a:cxnSpLocks/>
          </p:cNvCxnSpPr>
          <p:nvPr/>
        </p:nvCxnSpPr>
        <p:spPr>
          <a:xfrm>
            <a:off x="7486804" y="1465310"/>
            <a:ext cx="731520" cy="1866604"/>
          </a:xfrm>
          <a:prstGeom prst="line">
            <a:avLst/>
          </a:prstGeom>
          <a:ln w="53975" cap="rnd">
            <a:solidFill>
              <a:srgbClr val="54708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2917BB71-8FFC-5FE4-DD66-F931C223E3B0}"/>
              </a:ext>
            </a:extLst>
          </p:cNvPr>
          <p:cNvCxnSpPr>
            <a:cxnSpLocks/>
          </p:cNvCxnSpPr>
          <p:nvPr/>
        </p:nvCxnSpPr>
        <p:spPr>
          <a:xfrm flipV="1">
            <a:off x="10049760" y="3482701"/>
            <a:ext cx="731520" cy="1866604"/>
          </a:xfrm>
          <a:prstGeom prst="line">
            <a:avLst/>
          </a:prstGeom>
          <a:ln w="53975" cap="rnd">
            <a:solidFill>
              <a:srgbClr val="54708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B4D9D0BC-5ACD-A2A4-2B07-6AC8EB220417}"/>
              </a:ext>
            </a:extLst>
          </p:cNvPr>
          <p:cNvCxnSpPr>
            <a:cxnSpLocks/>
          </p:cNvCxnSpPr>
          <p:nvPr/>
        </p:nvCxnSpPr>
        <p:spPr>
          <a:xfrm>
            <a:off x="10049760" y="1436150"/>
            <a:ext cx="731520" cy="1866604"/>
          </a:xfrm>
          <a:prstGeom prst="line">
            <a:avLst/>
          </a:prstGeom>
          <a:ln w="53975" cap="rnd">
            <a:solidFill>
              <a:srgbClr val="54708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B6859D5-09CB-6BBA-3ABC-C3F978496DEF}"/>
              </a:ext>
            </a:extLst>
          </p:cNvPr>
          <p:cNvSpPr/>
          <p:nvPr/>
        </p:nvSpPr>
        <p:spPr>
          <a:xfrm>
            <a:off x="925277" y="3313659"/>
            <a:ext cx="10149840" cy="214902"/>
          </a:xfrm>
          <a:custGeom>
            <a:avLst/>
            <a:gdLst>
              <a:gd name="connsiteX0" fmla="*/ 0 w 9970319"/>
              <a:gd name="connsiteY0" fmla="*/ 107451 h 214902"/>
              <a:gd name="connsiteX1" fmla="*/ 107451 w 9970319"/>
              <a:gd name="connsiteY1" fmla="*/ 0 h 214902"/>
              <a:gd name="connsiteX2" fmla="*/ 9862868 w 9970319"/>
              <a:gd name="connsiteY2" fmla="*/ 0 h 214902"/>
              <a:gd name="connsiteX3" fmla="*/ 9970319 w 9970319"/>
              <a:gd name="connsiteY3" fmla="*/ 107451 h 214902"/>
              <a:gd name="connsiteX4" fmla="*/ 9970319 w 9970319"/>
              <a:gd name="connsiteY4" fmla="*/ 107451 h 214902"/>
              <a:gd name="connsiteX5" fmla="*/ 9862868 w 9970319"/>
              <a:gd name="connsiteY5" fmla="*/ 214902 h 214902"/>
              <a:gd name="connsiteX6" fmla="*/ 107451 w 9970319"/>
              <a:gd name="connsiteY6" fmla="*/ 214902 h 214902"/>
              <a:gd name="connsiteX7" fmla="*/ 0 w 9970319"/>
              <a:gd name="connsiteY7" fmla="*/ 107451 h 214902"/>
              <a:gd name="connsiteX0" fmla="*/ 844 w 9971163"/>
              <a:gd name="connsiteY0" fmla="*/ 107451 h 214902"/>
              <a:gd name="connsiteX1" fmla="*/ 159095 w 9971163"/>
              <a:gd name="connsiteY1" fmla="*/ 57150 h 214902"/>
              <a:gd name="connsiteX2" fmla="*/ 9863712 w 9971163"/>
              <a:gd name="connsiteY2" fmla="*/ 0 h 214902"/>
              <a:gd name="connsiteX3" fmla="*/ 9971163 w 9971163"/>
              <a:gd name="connsiteY3" fmla="*/ 107451 h 214902"/>
              <a:gd name="connsiteX4" fmla="*/ 9971163 w 9971163"/>
              <a:gd name="connsiteY4" fmla="*/ 107451 h 214902"/>
              <a:gd name="connsiteX5" fmla="*/ 9863712 w 9971163"/>
              <a:gd name="connsiteY5" fmla="*/ 214902 h 214902"/>
              <a:gd name="connsiteX6" fmla="*/ 108295 w 9971163"/>
              <a:gd name="connsiteY6" fmla="*/ 214902 h 214902"/>
              <a:gd name="connsiteX7" fmla="*/ 844 w 9971163"/>
              <a:gd name="connsiteY7" fmla="*/ 107451 h 214902"/>
              <a:gd name="connsiteX0" fmla="*/ 419 w 9970738"/>
              <a:gd name="connsiteY0" fmla="*/ 107451 h 214902"/>
              <a:gd name="connsiteX1" fmla="*/ 158670 w 9970738"/>
              <a:gd name="connsiteY1" fmla="*/ 57150 h 214902"/>
              <a:gd name="connsiteX2" fmla="*/ 9863287 w 9970738"/>
              <a:gd name="connsiteY2" fmla="*/ 0 h 214902"/>
              <a:gd name="connsiteX3" fmla="*/ 9970738 w 9970738"/>
              <a:gd name="connsiteY3" fmla="*/ 107451 h 214902"/>
              <a:gd name="connsiteX4" fmla="*/ 9970738 w 9970738"/>
              <a:gd name="connsiteY4" fmla="*/ 107451 h 214902"/>
              <a:gd name="connsiteX5" fmla="*/ 9863287 w 9970738"/>
              <a:gd name="connsiteY5" fmla="*/ 214902 h 214902"/>
              <a:gd name="connsiteX6" fmla="*/ 120570 w 9970738"/>
              <a:gd name="connsiteY6" fmla="*/ 154577 h 214902"/>
              <a:gd name="connsiteX7" fmla="*/ 419 w 9970738"/>
              <a:gd name="connsiteY7" fmla="*/ 107451 h 214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970738" h="214902">
                <a:moveTo>
                  <a:pt x="419" y="107451"/>
                </a:moveTo>
                <a:cubicBezTo>
                  <a:pt x="6769" y="91213"/>
                  <a:pt x="99326" y="57150"/>
                  <a:pt x="158670" y="57150"/>
                </a:cubicBezTo>
                <a:lnTo>
                  <a:pt x="9863287" y="0"/>
                </a:lnTo>
                <a:cubicBezTo>
                  <a:pt x="9922631" y="0"/>
                  <a:pt x="9970738" y="48107"/>
                  <a:pt x="9970738" y="107451"/>
                </a:cubicBezTo>
                <a:lnTo>
                  <a:pt x="9970738" y="107451"/>
                </a:lnTo>
                <a:cubicBezTo>
                  <a:pt x="9970738" y="166795"/>
                  <a:pt x="9922631" y="214902"/>
                  <a:pt x="9863287" y="214902"/>
                </a:cubicBezTo>
                <a:lnTo>
                  <a:pt x="120570" y="154577"/>
                </a:lnTo>
                <a:cubicBezTo>
                  <a:pt x="61226" y="154577"/>
                  <a:pt x="-5931" y="123689"/>
                  <a:pt x="419" y="107451"/>
                </a:cubicBezTo>
                <a:close/>
              </a:path>
            </a:pathLst>
          </a:custGeom>
          <a:gradFill>
            <a:gsLst>
              <a:gs pos="35000">
                <a:srgbClr val="54708B"/>
              </a:gs>
              <a:gs pos="0">
                <a:srgbClr val="8499A0"/>
              </a:gs>
              <a:gs pos="89000">
                <a:srgbClr val="1E4266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1F3C1A05-2C90-C47E-95E8-455266213106}"/>
              </a:ext>
            </a:extLst>
          </p:cNvPr>
          <p:cNvGrpSpPr/>
          <p:nvPr/>
        </p:nvGrpSpPr>
        <p:grpSpPr>
          <a:xfrm>
            <a:off x="9890722" y="2417745"/>
            <a:ext cx="1926620" cy="1964914"/>
            <a:chOff x="9965480" y="2507801"/>
            <a:chExt cx="1953599" cy="1788561"/>
          </a:xfrm>
          <a:solidFill>
            <a:srgbClr val="1E4266"/>
          </a:solidFill>
        </p:grpSpPr>
        <p:sp>
          <p:nvSpPr>
            <p:cNvPr id="135" name="Right Triangle 134">
              <a:extLst>
                <a:ext uri="{FF2B5EF4-FFF2-40B4-BE49-F238E27FC236}">
                  <a16:creationId xmlns:a16="http://schemas.microsoft.com/office/drawing/2014/main" id="{4DF128F1-6D12-522F-DEA2-768A58E554DF}"/>
                </a:ext>
              </a:extLst>
            </p:cNvPr>
            <p:cNvSpPr/>
            <p:nvPr/>
          </p:nvSpPr>
          <p:spPr>
            <a:xfrm rot="13500000">
              <a:off x="10047999" y="2425282"/>
              <a:ext cx="1788561" cy="1953599"/>
            </a:xfrm>
            <a:custGeom>
              <a:avLst/>
              <a:gdLst>
                <a:gd name="connsiteX0" fmla="*/ 0 w 2098210"/>
                <a:gd name="connsiteY0" fmla="*/ 2098210 h 2098210"/>
                <a:gd name="connsiteX1" fmla="*/ 0 w 2098210"/>
                <a:gd name="connsiteY1" fmla="*/ 0 h 2098210"/>
                <a:gd name="connsiteX2" fmla="*/ 2098210 w 2098210"/>
                <a:gd name="connsiteY2" fmla="*/ 2098210 h 2098210"/>
                <a:gd name="connsiteX3" fmla="*/ 0 w 2098210"/>
                <a:gd name="connsiteY3" fmla="*/ 2098210 h 2098210"/>
                <a:gd name="connsiteX0" fmla="*/ 0 w 2747897"/>
                <a:gd name="connsiteY0" fmla="*/ 2766548 h 2766548"/>
                <a:gd name="connsiteX1" fmla="*/ 649687 w 2747897"/>
                <a:gd name="connsiteY1" fmla="*/ 0 h 2766548"/>
                <a:gd name="connsiteX2" fmla="*/ 2747897 w 2747897"/>
                <a:gd name="connsiteY2" fmla="*/ 2098210 h 2766548"/>
                <a:gd name="connsiteX3" fmla="*/ 0 w 2747897"/>
                <a:gd name="connsiteY3" fmla="*/ 2766548 h 2766548"/>
                <a:gd name="connsiteX0" fmla="*/ 78500 w 2826397"/>
                <a:gd name="connsiteY0" fmla="*/ 2766548 h 2766548"/>
                <a:gd name="connsiteX1" fmla="*/ 728187 w 2826397"/>
                <a:gd name="connsiteY1" fmla="*/ 0 h 2766548"/>
                <a:gd name="connsiteX2" fmla="*/ 2826397 w 2826397"/>
                <a:gd name="connsiteY2" fmla="*/ 2098210 h 2766548"/>
                <a:gd name="connsiteX3" fmla="*/ 78500 w 2826397"/>
                <a:gd name="connsiteY3" fmla="*/ 2766548 h 2766548"/>
                <a:gd name="connsiteX0" fmla="*/ 78500 w 2826397"/>
                <a:gd name="connsiteY0" fmla="*/ 2766548 h 2856205"/>
                <a:gd name="connsiteX1" fmla="*/ 728187 w 2826397"/>
                <a:gd name="connsiteY1" fmla="*/ 0 h 2856205"/>
                <a:gd name="connsiteX2" fmla="*/ 2826397 w 2826397"/>
                <a:gd name="connsiteY2" fmla="*/ 2098210 h 2856205"/>
                <a:gd name="connsiteX3" fmla="*/ 78500 w 2826397"/>
                <a:gd name="connsiteY3" fmla="*/ 2766548 h 2856205"/>
                <a:gd name="connsiteX0" fmla="*/ 134934 w 2882831"/>
                <a:gd name="connsiteY0" fmla="*/ 2766548 h 2856205"/>
                <a:gd name="connsiteX1" fmla="*/ 784621 w 2882831"/>
                <a:gd name="connsiteY1" fmla="*/ 0 h 2856205"/>
                <a:gd name="connsiteX2" fmla="*/ 2882831 w 2882831"/>
                <a:gd name="connsiteY2" fmla="*/ 2098210 h 2856205"/>
                <a:gd name="connsiteX3" fmla="*/ 134934 w 2882831"/>
                <a:gd name="connsiteY3" fmla="*/ 2766548 h 2856205"/>
                <a:gd name="connsiteX0" fmla="*/ 134934 w 2882831"/>
                <a:gd name="connsiteY0" fmla="*/ 2766548 h 2899461"/>
                <a:gd name="connsiteX1" fmla="*/ 784621 w 2882831"/>
                <a:gd name="connsiteY1" fmla="*/ 0 h 2899461"/>
                <a:gd name="connsiteX2" fmla="*/ 2882831 w 2882831"/>
                <a:gd name="connsiteY2" fmla="*/ 2098210 h 2899461"/>
                <a:gd name="connsiteX3" fmla="*/ 134934 w 2882831"/>
                <a:gd name="connsiteY3" fmla="*/ 2766548 h 2899461"/>
                <a:gd name="connsiteX0" fmla="*/ 134934 w 2882831"/>
                <a:gd name="connsiteY0" fmla="*/ 2766548 h 2899461"/>
                <a:gd name="connsiteX1" fmla="*/ 784621 w 2882831"/>
                <a:gd name="connsiteY1" fmla="*/ 0 h 2899461"/>
                <a:gd name="connsiteX2" fmla="*/ 2882831 w 2882831"/>
                <a:gd name="connsiteY2" fmla="*/ 2098210 h 2899461"/>
                <a:gd name="connsiteX3" fmla="*/ 134934 w 2882831"/>
                <a:gd name="connsiteY3" fmla="*/ 2766548 h 2899461"/>
                <a:gd name="connsiteX0" fmla="*/ 134934 w 2882831"/>
                <a:gd name="connsiteY0" fmla="*/ 2766548 h 2899461"/>
                <a:gd name="connsiteX1" fmla="*/ 784621 w 2882831"/>
                <a:gd name="connsiteY1" fmla="*/ 0 h 2899461"/>
                <a:gd name="connsiteX2" fmla="*/ 2882831 w 2882831"/>
                <a:gd name="connsiteY2" fmla="*/ 2098210 h 2899461"/>
                <a:gd name="connsiteX3" fmla="*/ 134934 w 2882831"/>
                <a:gd name="connsiteY3" fmla="*/ 2766548 h 2899461"/>
                <a:gd name="connsiteX0" fmla="*/ 134934 w 2882831"/>
                <a:gd name="connsiteY0" fmla="*/ 2766548 h 3017556"/>
                <a:gd name="connsiteX1" fmla="*/ 784621 w 2882831"/>
                <a:gd name="connsiteY1" fmla="*/ 0 h 3017556"/>
                <a:gd name="connsiteX2" fmla="*/ 2882831 w 2882831"/>
                <a:gd name="connsiteY2" fmla="*/ 2098210 h 3017556"/>
                <a:gd name="connsiteX3" fmla="*/ 347285 w 2882831"/>
                <a:gd name="connsiteY3" fmla="*/ 2813085 h 3017556"/>
                <a:gd name="connsiteX4" fmla="*/ 134934 w 2882831"/>
                <a:gd name="connsiteY4" fmla="*/ 2766548 h 3017556"/>
                <a:gd name="connsiteX0" fmla="*/ 134934 w 2882831"/>
                <a:gd name="connsiteY0" fmla="*/ 2766548 h 2894973"/>
                <a:gd name="connsiteX1" fmla="*/ 784621 w 2882831"/>
                <a:gd name="connsiteY1" fmla="*/ 0 h 2894973"/>
                <a:gd name="connsiteX2" fmla="*/ 2882831 w 2882831"/>
                <a:gd name="connsiteY2" fmla="*/ 2098210 h 2894973"/>
                <a:gd name="connsiteX3" fmla="*/ 347285 w 2882831"/>
                <a:gd name="connsiteY3" fmla="*/ 2813085 h 2894973"/>
                <a:gd name="connsiteX4" fmla="*/ 134934 w 2882831"/>
                <a:gd name="connsiteY4" fmla="*/ 2766548 h 2894973"/>
                <a:gd name="connsiteX0" fmla="*/ 134934 w 2882831"/>
                <a:gd name="connsiteY0" fmla="*/ 2766548 h 2894973"/>
                <a:gd name="connsiteX1" fmla="*/ 784621 w 2882831"/>
                <a:gd name="connsiteY1" fmla="*/ 0 h 2894973"/>
                <a:gd name="connsiteX2" fmla="*/ 2882831 w 2882831"/>
                <a:gd name="connsiteY2" fmla="*/ 2098210 h 2894973"/>
                <a:gd name="connsiteX3" fmla="*/ 347285 w 2882831"/>
                <a:gd name="connsiteY3" fmla="*/ 2813085 h 2894973"/>
                <a:gd name="connsiteX4" fmla="*/ 134934 w 2882831"/>
                <a:gd name="connsiteY4" fmla="*/ 2766548 h 2894973"/>
                <a:gd name="connsiteX0" fmla="*/ 106979 w 2854876"/>
                <a:gd name="connsiteY0" fmla="*/ 2766548 h 2894973"/>
                <a:gd name="connsiteX1" fmla="*/ 42670 w 2854876"/>
                <a:gd name="connsiteY1" fmla="*/ 2486687 h 2894973"/>
                <a:gd name="connsiteX2" fmla="*/ 756666 w 2854876"/>
                <a:gd name="connsiteY2" fmla="*/ 0 h 2894973"/>
                <a:gd name="connsiteX3" fmla="*/ 2854876 w 2854876"/>
                <a:gd name="connsiteY3" fmla="*/ 2098210 h 2894973"/>
                <a:gd name="connsiteX4" fmla="*/ 319330 w 2854876"/>
                <a:gd name="connsiteY4" fmla="*/ 2813085 h 2894973"/>
                <a:gd name="connsiteX5" fmla="*/ 106979 w 2854876"/>
                <a:gd name="connsiteY5" fmla="*/ 2766548 h 2894973"/>
                <a:gd name="connsiteX0" fmla="*/ 108925 w 2856822"/>
                <a:gd name="connsiteY0" fmla="*/ 2766548 h 2894973"/>
                <a:gd name="connsiteX1" fmla="*/ 44616 w 2856822"/>
                <a:gd name="connsiteY1" fmla="*/ 2486687 h 2894973"/>
                <a:gd name="connsiteX2" fmla="*/ 758612 w 2856822"/>
                <a:gd name="connsiteY2" fmla="*/ 0 h 2894973"/>
                <a:gd name="connsiteX3" fmla="*/ 2856822 w 2856822"/>
                <a:gd name="connsiteY3" fmla="*/ 2098210 h 2894973"/>
                <a:gd name="connsiteX4" fmla="*/ 321276 w 2856822"/>
                <a:gd name="connsiteY4" fmla="*/ 2813085 h 2894973"/>
                <a:gd name="connsiteX5" fmla="*/ 108925 w 2856822"/>
                <a:gd name="connsiteY5" fmla="*/ 2766548 h 2894973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416672 w 2856822"/>
                <a:gd name="connsiteY0" fmla="*/ 2458802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416672 w 2856822"/>
                <a:gd name="connsiteY5" fmla="*/ 2458802 h 2846252"/>
                <a:gd name="connsiteX0" fmla="*/ 416672 w 2856822"/>
                <a:gd name="connsiteY0" fmla="*/ 2458802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416672 w 2856822"/>
                <a:gd name="connsiteY5" fmla="*/ 2458802 h 2846252"/>
                <a:gd name="connsiteX0" fmla="*/ 416672 w 2856822"/>
                <a:gd name="connsiteY0" fmla="*/ 2458802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416672 w 2856822"/>
                <a:gd name="connsiteY5" fmla="*/ 2458802 h 2846252"/>
                <a:gd name="connsiteX0" fmla="*/ 461171 w 2901321"/>
                <a:gd name="connsiteY0" fmla="*/ 2458802 h 2846252"/>
                <a:gd name="connsiteX1" fmla="*/ 89115 w 2901321"/>
                <a:gd name="connsiteY1" fmla="*/ 2486687 h 2846252"/>
                <a:gd name="connsiteX2" fmla="*/ 803111 w 2901321"/>
                <a:gd name="connsiteY2" fmla="*/ 0 h 2846252"/>
                <a:gd name="connsiteX3" fmla="*/ 2901321 w 2901321"/>
                <a:gd name="connsiteY3" fmla="*/ 2098210 h 2846252"/>
                <a:gd name="connsiteX4" fmla="*/ 365775 w 2901321"/>
                <a:gd name="connsiteY4" fmla="*/ 2813085 h 2846252"/>
                <a:gd name="connsiteX5" fmla="*/ 461171 w 2901321"/>
                <a:gd name="connsiteY5" fmla="*/ 2458802 h 2846252"/>
                <a:gd name="connsiteX0" fmla="*/ 477010 w 2917160"/>
                <a:gd name="connsiteY0" fmla="*/ 2458802 h 2846252"/>
                <a:gd name="connsiteX1" fmla="*/ 104954 w 2917160"/>
                <a:gd name="connsiteY1" fmla="*/ 2486687 h 2846252"/>
                <a:gd name="connsiteX2" fmla="*/ 818950 w 2917160"/>
                <a:gd name="connsiteY2" fmla="*/ 0 h 2846252"/>
                <a:gd name="connsiteX3" fmla="*/ 2917160 w 2917160"/>
                <a:gd name="connsiteY3" fmla="*/ 2098210 h 2846252"/>
                <a:gd name="connsiteX4" fmla="*/ 381614 w 2917160"/>
                <a:gd name="connsiteY4" fmla="*/ 2813085 h 2846252"/>
                <a:gd name="connsiteX5" fmla="*/ 477010 w 2917160"/>
                <a:gd name="connsiteY5" fmla="*/ 2458802 h 2846252"/>
                <a:gd name="connsiteX0" fmla="*/ 477010 w 2917160"/>
                <a:gd name="connsiteY0" fmla="*/ 2458802 h 2866120"/>
                <a:gd name="connsiteX1" fmla="*/ 104954 w 2917160"/>
                <a:gd name="connsiteY1" fmla="*/ 2486687 h 2866120"/>
                <a:gd name="connsiteX2" fmla="*/ 818950 w 2917160"/>
                <a:gd name="connsiteY2" fmla="*/ 0 h 2866120"/>
                <a:gd name="connsiteX3" fmla="*/ 2917160 w 2917160"/>
                <a:gd name="connsiteY3" fmla="*/ 2098210 h 2866120"/>
                <a:gd name="connsiteX4" fmla="*/ 381614 w 2917160"/>
                <a:gd name="connsiteY4" fmla="*/ 2813085 h 2866120"/>
                <a:gd name="connsiteX5" fmla="*/ 477010 w 2917160"/>
                <a:gd name="connsiteY5" fmla="*/ 2458802 h 2866120"/>
                <a:gd name="connsiteX0" fmla="*/ 471664 w 2911814"/>
                <a:gd name="connsiteY0" fmla="*/ 2458802 h 2866120"/>
                <a:gd name="connsiteX1" fmla="*/ 105824 w 2911814"/>
                <a:gd name="connsiteY1" fmla="*/ 2542641 h 2866120"/>
                <a:gd name="connsiteX2" fmla="*/ 813604 w 2911814"/>
                <a:gd name="connsiteY2" fmla="*/ 0 h 2866120"/>
                <a:gd name="connsiteX3" fmla="*/ 2911814 w 2911814"/>
                <a:gd name="connsiteY3" fmla="*/ 2098210 h 2866120"/>
                <a:gd name="connsiteX4" fmla="*/ 376268 w 2911814"/>
                <a:gd name="connsiteY4" fmla="*/ 2813085 h 2866120"/>
                <a:gd name="connsiteX5" fmla="*/ 471664 w 2911814"/>
                <a:gd name="connsiteY5" fmla="*/ 2458802 h 2866120"/>
                <a:gd name="connsiteX0" fmla="*/ 471664 w 2911814"/>
                <a:gd name="connsiteY0" fmla="*/ 2458802 h 2866120"/>
                <a:gd name="connsiteX1" fmla="*/ 105824 w 2911814"/>
                <a:gd name="connsiteY1" fmla="*/ 2542641 h 2866120"/>
                <a:gd name="connsiteX2" fmla="*/ 813604 w 2911814"/>
                <a:gd name="connsiteY2" fmla="*/ 0 h 2866120"/>
                <a:gd name="connsiteX3" fmla="*/ 2911814 w 2911814"/>
                <a:gd name="connsiteY3" fmla="*/ 2098210 h 2866120"/>
                <a:gd name="connsiteX4" fmla="*/ 376268 w 2911814"/>
                <a:gd name="connsiteY4" fmla="*/ 2813085 h 2866120"/>
                <a:gd name="connsiteX5" fmla="*/ 471664 w 2911814"/>
                <a:gd name="connsiteY5" fmla="*/ 2458802 h 2866120"/>
                <a:gd name="connsiteX0" fmla="*/ 529861 w 2970011"/>
                <a:gd name="connsiteY0" fmla="*/ 2371929 h 2779247"/>
                <a:gd name="connsiteX1" fmla="*/ 164021 w 2970011"/>
                <a:gd name="connsiteY1" fmla="*/ 2455768 h 2779247"/>
                <a:gd name="connsiteX2" fmla="*/ 585865 w 2970011"/>
                <a:gd name="connsiteY2" fmla="*/ 0 h 2779247"/>
                <a:gd name="connsiteX3" fmla="*/ 2970011 w 2970011"/>
                <a:gd name="connsiteY3" fmla="*/ 2011337 h 2779247"/>
                <a:gd name="connsiteX4" fmla="*/ 434465 w 2970011"/>
                <a:gd name="connsiteY4" fmla="*/ 2726212 h 2779247"/>
                <a:gd name="connsiteX5" fmla="*/ 529861 w 2970011"/>
                <a:gd name="connsiteY5" fmla="*/ 2371929 h 2779247"/>
                <a:gd name="connsiteX0" fmla="*/ 529861 w 2749059"/>
                <a:gd name="connsiteY0" fmla="*/ 2371929 h 2831799"/>
                <a:gd name="connsiteX1" fmla="*/ 164021 w 2749059"/>
                <a:gd name="connsiteY1" fmla="*/ 2455768 h 2831799"/>
                <a:gd name="connsiteX2" fmla="*/ 585865 w 2749059"/>
                <a:gd name="connsiteY2" fmla="*/ 0 h 2831799"/>
                <a:gd name="connsiteX3" fmla="*/ 2749059 w 2749059"/>
                <a:gd name="connsiteY3" fmla="*/ 2257471 h 2831799"/>
                <a:gd name="connsiteX4" fmla="*/ 434465 w 2749059"/>
                <a:gd name="connsiteY4" fmla="*/ 2726212 h 2831799"/>
                <a:gd name="connsiteX5" fmla="*/ 529861 w 2749059"/>
                <a:gd name="connsiteY5" fmla="*/ 2371929 h 2831799"/>
                <a:gd name="connsiteX0" fmla="*/ 529861 w 2905025"/>
                <a:gd name="connsiteY0" fmla="*/ 2371929 h 2901735"/>
                <a:gd name="connsiteX1" fmla="*/ 164021 w 2905025"/>
                <a:gd name="connsiteY1" fmla="*/ 2455768 h 2901735"/>
                <a:gd name="connsiteX2" fmla="*/ 585865 w 2905025"/>
                <a:gd name="connsiteY2" fmla="*/ 0 h 2901735"/>
                <a:gd name="connsiteX3" fmla="*/ 2905025 w 2905025"/>
                <a:gd name="connsiteY3" fmla="*/ 2431216 h 2901735"/>
                <a:gd name="connsiteX4" fmla="*/ 434465 w 2905025"/>
                <a:gd name="connsiteY4" fmla="*/ 2726212 h 2901735"/>
                <a:gd name="connsiteX5" fmla="*/ 529861 w 2905025"/>
                <a:gd name="connsiteY5" fmla="*/ 2371929 h 2901735"/>
                <a:gd name="connsiteX0" fmla="*/ 529861 w 2905025"/>
                <a:gd name="connsiteY0" fmla="*/ 2371929 h 3069091"/>
                <a:gd name="connsiteX1" fmla="*/ 164021 w 2905025"/>
                <a:gd name="connsiteY1" fmla="*/ 2455768 h 3069091"/>
                <a:gd name="connsiteX2" fmla="*/ 585865 w 2905025"/>
                <a:gd name="connsiteY2" fmla="*/ 0 h 3069091"/>
                <a:gd name="connsiteX3" fmla="*/ 2905025 w 2905025"/>
                <a:gd name="connsiteY3" fmla="*/ 2431216 h 3069091"/>
                <a:gd name="connsiteX4" fmla="*/ 434465 w 2905025"/>
                <a:gd name="connsiteY4" fmla="*/ 2726212 h 3069091"/>
                <a:gd name="connsiteX5" fmla="*/ 529861 w 2905025"/>
                <a:gd name="connsiteY5" fmla="*/ 2371929 h 3069091"/>
                <a:gd name="connsiteX0" fmla="*/ 529861 w 2905025"/>
                <a:gd name="connsiteY0" fmla="*/ 2371929 h 3117026"/>
                <a:gd name="connsiteX1" fmla="*/ 164021 w 2905025"/>
                <a:gd name="connsiteY1" fmla="*/ 2455768 h 3117026"/>
                <a:gd name="connsiteX2" fmla="*/ 585865 w 2905025"/>
                <a:gd name="connsiteY2" fmla="*/ 0 h 3117026"/>
                <a:gd name="connsiteX3" fmla="*/ 2905025 w 2905025"/>
                <a:gd name="connsiteY3" fmla="*/ 2431216 h 3117026"/>
                <a:gd name="connsiteX4" fmla="*/ 434465 w 2905025"/>
                <a:gd name="connsiteY4" fmla="*/ 2726212 h 3117026"/>
                <a:gd name="connsiteX5" fmla="*/ 529861 w 2905025"/>
                <a:gd name="connsiteY5" fmla="*/ 2371929 h 3117026"/>
                <a:gd name="connsiteX0" fmla="*/ 529861 w 3138973"/>
                <a:gd name="connsiteY0" fmla="*/ 2371929 h 3220952"/>
                <a:gd name="connsiteX1" fmla="*/ 164021 w 3138973"/>
                <a:gd name="connsiteY1" fmla="*/ 2455768 h 3220952"/>
                <a:gd name="connsiteX2" fmla="*/ 585865 w 3138973"/>
                <a:gd name="connsiteY2" fmla="*/ 0 h 3220952"/>
                <a:gd name="connsiteX3" fmla="*/ 3138973 w 3138973"/>
                <a:gd name="connsiteY3" fmla="*/ 2604961 h 3220952"/>
                <a:gd name="connsiteX4" fmla="*/ 434465 w 3138973"/>
                <a:gd name="connsiteY4" fmla="*/ 2726212 h 3220952"/>
                <a:gd name="connsiteX5" fmla="*/ 529861 w 3138973"/>
                <a:gd name="connsiteY5" fmla="*/ 2371929 h 3220952"/>
                <a:gd name="connsiteX0" fmla="*/ 529861 w 3138973"/>
                <a:gd name="connsiteY0" fmla="*/ 2371929 h 3051176"/>
                <a:gd name="connsiteX1" fmla="*/ 164021 w 3138973"/>
                <a:gd name="connsiteY1" fmla="*/ 2455768 h 3051176"/>
                <a:gd name="connsiteX2" fmla="*/ 585865 w 3138973"/>
                <a:gd name="connsiteY2" fmla="*/ 0 h 3051176"/>
                <a:gd name="connsiteX3" fmla="*/ 3138973 w 3138973"/>
                <a:gd name="connsiteY3" fmla="*/ 2604961 h 3051176"/>
                <a:gd name="connsiteX4" fmla="*/ 434465 w 3138973"/>
                <a:gd name="connsiteY4" fmla="*/ 2726212 h 3051176"/>
                <a:gd name="connsiteX5" fmla="*/ 529861 w 3138973"/>
                <a:gd name="connsiteY5" fmla="*/ 2371929 h 3051176"/>
                <a:gd name="connsiteX0" fmla="*/ 529861 w 3138973"/>
                <a:gd name="connsiteY0" fmla="*/ 2371929 h 3244615"/>
                <a:gd name="connsiteX1" fmla="*/ 164021 w 3138973"/>
                <a:gd name="connsiteY1" fmla="*/ 2455768 h 3244615"/>
                <a:gd name="connsiteX2" fmla="*/ 585865 w 3138973"/>
                <a:gd name="connsiteY2" fmla="*/ 0 h 3244615"/>
                <a:gd name="connsiteX3" fmla="*/ 3138973 w 3138973"/>
                <a:gd name="connsiteY3" fmla="*/ 2604961 h 3244615"/>
                <a:gd name="connsiteX4" fmla="*/ 434465 w 3138973"/>
                <a:gd name="connsiteY4" fmla="*/ 2726212 h 3244615"/>
                <a:gd name="connsiteX5" fmla="*/ 529861 w 3138973"/>
                <a:gd name="connsiteY5" fmla="*/ 2371929 h 3244615"/>
                <a:gd name="connsiteX0" fmla="*/ 529861 w 3138973"/>
                <a:gd name="connsiteY0" fmla="*/ 2371929 h 3244614"/>
                <a:gd name="connsiteX1" fmla="*/ 164021 w 3138973"/>
                <a:gd name="connsiteY1" fmla="*/ 2455768 h 3244614"/>
                <a:gd name="connsiteX2" fmla="*/ 585865 w 3138973"/>
                <a:gd name="connsiteY2" fmla="*/ 0 h 3244614"/>
                <a:gd name="connsiteX3" fmla="*/ 3138973 w 3138973"/>
                <a:gd name="connsiteY3" fmla="*/ 2604961 h 3244614"/>
                <a:gd name="connsiteX4" fmla="*/ 434465 w 3138973"/>
                <a:gd name="connsiteY4" fmla="*/ 2726212 h 3244614"/>
                <a:gd name="connsiteX5" fmla="*/ 529861 w 3138973"/>
                <a:gd name="connsiteY5" fmla="*/ 2371929 h 3244614"/>
                <a:gd name="connsiteX0" fmla="*/ 529861 w 3138973"/>
                <a:gd name="connsiteY0" fmla="*/ 2371929 h 3244614"/>
                <a:gd name="connsiteX1" fmla="*/ 164021 w 3138973"/>
                <a:gd name="connsiteY1" fmla="*/ 2455768 h 3244614"/>
                <a:gd name="connsiteX2" fmla="*/ 585865 w 3138973"/>
                <a:gd name="connsiteY2" fmla="*/ 0 h 3244614"/>
                <a:gd name="connsiteX3" fmla="*/ 3138973 w 3138973"/>
                <a:gd name="connsiteY3" fmla="*/ 2604961 h 3244614"/>
                <a:gd name="connsiteX4" fmla="*/ 434465 w 3138973"/>
                <a:gd name="connsiteY4" fmla="*/ 2726212 h 3244614"/>
                <a:gd name="connsiteX5" fmla="*/ 529861 w 3138973"/>
                <a:gd name="connsiteY5" fmla="*/ 2371929 h 3244614"/>
                <a:gd name="connsiteX0" fmla="*/ 490486 w 3099598"/>
                <a:gd name="connsiteY0" fmla="*/ 2371929 h 3244614"/>
                <a:gd name="connsiteX1" fmla="*/ 181237 w 3099598"/>
                <a:gd name="connsiteY1" fmla="*/ 2512175 h 3244614"/>
                <a:gd name="connsiteX2" fmla="*/ 546490 w 3099598"/>
                <a:gd name="connsiteY2" fmla="*/ 0 h 3244614"/>
                <a:gd name="connsiteX3" fmla="*/ 3099598 w 3099598"/>
                <a:gd name="connsiteY3" fmla="*/ 2604961 h 3244614"/>
                <a:gd name="connsiteX4" fmla="*/ 395090 w 3099598"/>
                <a:gd name="connsiteY4" fmla="*/ 2726212 h 3244614"/>
                <a:gd name="connsiteX5" fmla="*/ 490486 w 3099598"/>
                <a:gd name="connsiteY5" fmla="*/ 2371929 h 3244614"/>
                <a:gd name="connsiteX0" fmla="*/ 490486 w 3099598"/>
                <a:gd name="connsiteY0" fmla="*/ 2371929 h 3214590"/>
                <a:gd name="connsiteX1" fmla="*/ 181237 w 3099598"/>
                <a:gd name="connsiteY1" fmla="*/ 2512175 h 3214590"/>
                <a:gd name="connsiteX2" fmla="*/ 546490 w 3099598"/>
                <a:gd name="connsiteY2" fmla="*/ 0 h 3214590"/>
                <a:gd name="connsiteX3" fmla="*/ 3099598 w 3099598"/>
                <a:gd name="connsiteY3" fmla="*/ 2604961 h 3214590"/>
                <a:gd name="connsiteX4" fmla="*/ 329561 w 3099598"/>
                <a:gd name="connsiteY4" fmla="*/ 2673124 h 3214590"/>
                <a:gd name="connsiteX5" fmla="*/ 490486 w 3099598"/>
                <a:gd name="connsiteY5" fmla="*/ 2371929 h 3214590"/>
                <a:gd name="connsiteX0" fmla="*/ 490486 w 3099598"/>
                <a:gd name="connsiteY0" fmla="*/ 2371929 h 3214590"/>
                <a:gd name="connsiteX1" fmla="*/ 181237 w 3099598"/>
                <a:gd name="connsiteY1" fmla="*/ 2512175 h 3214590"/>
                <a:gd name="connsiteX2" fmla="*/ 546490 w 3099598"/>
                <a:gd name="connsiteY2" fmla="*/ 0 h 3214590"/>
                <a:gd name="connsiteX3" fmla="*/ 3099598 w 3099598"/>
                <a:gd name="connsiteY3" fmla="*/ 2604961 h 3214590"/>
                <a:gd name="connsiteX4" fmla="*/ 329561 w 3099598"/>
                <a:gd name="connsiteY4" fmla="*/ 2673124 h 3214590"/>
                <a:gd name="connsiteX5" fmla="*/ 490486 w 3099598"/>
                <a:gd name="connsiteY5" fmla="*/ 2371929 h 3214590"/>
                <a:gd name="connsiteX0" fmla="*/ 490486 w 3099598"/>
                <a:gd name="connsiteY0" fmla="*/ 2371929 h 3214590"/>
                <a:gd name="connsiteX1" fmla="*/ 181237 w 3099598"/>
                <a:gd name="connsiteY1" fmla="*/ 2512175 h 3214590"/>
                <a:gd name="connsiteX2" fmla="*/ 546490 w 3099598"/>
                <a:gd name="connsiteY2" fmla="*/ 0 h 3214590"/>
                <a:gd name="connsiteX3" fmla="*/ 3099598 w 3099598"/>
                <a:gd name="connsiteY3" fmla="*/ 2604961 h 3214590"/>
                <a:gd name="connsiteX4" fmla="*/ 329561 w 3099598"/>
                <a:gd name="connsiteY4" fmla="*/ 2673124 h 3214590"/>
                <a:gd name="connsiteX5" fmla="*/ 490486 w 3099598"/>
                <a:gd name="connsiteY5" fmla="*/ 2371929 h 3214590"/>
                <a:gd name="connsiteX0" fmla="*/ 536257 w 3145369"/>
                <a:gd name="connsiteY0" fmla="*/ 2371929 h 3214590"/>
                <a:gd name="connsiteX1" fmla="*/ 227008 w 3145369"/>
                <a:gd name="connsiteY1" fmla="*/ 2512175 h 3214590"/>
                <a:gd name="connsiteX2" fmla="*/ 592261 w 3145369"/>
                <a:gd name="connsiteY2" fmla="*/ 0 h 3214590"/>
                <a:gd name="connsiteX3" fmla="*/ 3145369 w 3145369"/>
                <a:gd name="connsiteY3" fmla="*/ 2604961 h 3214590"/>
                <a:gd name="connsiteX4" fmla="*/ 375332 w 3145369"/>
                <a:gd name="connsiteY4" fmla="*/ 2673124 h 3214590"/>
                <a:gd name="connsiteX5" fmla="*/ 536257 w 3145369"/>
                <a:gd name="connsiteY5" fmla="*/ 2371929 h 3214590"/>
                <a:gd name="connsiteX0" fmla="*/ 506187 w 3115299"/>
                <a:gd name="connsiteY0" fmla="*/ 2371929 h 3214590"/>
                <a:gd name="connsiteX1" fmla="*/ 241616 w 3115299"/>
                <a:gd name="connsiteY1" fmla="*/ 2568581 h 3214590"/>
                <a:gd name="connsiteX2" fmla="*/ 562191 w 3115299"/>
                <a:gd name="connsiteY2" fmla="*/ 0 h 3214590"/>
                <a:gd name="connsiteX3" fmla="*/ 3115299 w 3115299"/>
                <a:gd name="connsiteY3" fmla="*/ 2604961 h 3214590"/>
                <a:gd name="connsiteX4" fmla="*/ 345262 w 3115299"/>
                <a:gd name="connsiteY4" fmla="*/ 2673124 h 3214590"/>
                <a:gd name="connsiteX5" fmla="*/ 506187 w 3115299"/>
                <a:gd name="connsiteY5" fmla="*/ 2371929 h 3214590"/>
                <a:gd name="connsiteX0" fmla="*/ 506187 w 3115299"/>
                <a:gd name="connsiteY0" fmla="*/ 2371929 h 3216427"/>
                <a:gd name="connsiteX1" fmla="*/ 241616 w 3115299"/>
                <a:gd name="connsiteY1" fmla="*/ 2568581 h 3216427"/>
                <a:gd name="connsiteX2" fmla="*/ 562191 w 3115299"/>
                <a:gd name="connsiteY2" fmla="*/ 0 h 3216427"/>
                <a:gd name="connsiteX3" fmla="*/ 3115299 w 3115299"/>
                <a:gd name="connsiteY3" fmla="*/ 2604961 h 3216427"/>
                <a:gd name="connsiteX4" fmla="*/ 294627 w 3115299"/>
                <a:gd name="connsiteY4" fmla="*/ 2676442 h 3216427"/>
                <a:gd name="connsiteX5" fmla="*/ 506187 w 3115299"/>
                <a:gd name="connsiteY5" fmla="*/ 2371929 h 3216427"/>
                <a:gd name="connsiteX0" fmla="*/ 520060 w 3129172"/>
                <a:gd name="connsiteY0" fmla="*/ 2371929 h 3216427"/>
                <a:gd name="connsiteX1" fmla="*/ 234640 w 3129172"/>
                <a:gd name="connsiteY1" fmla="*/ 2585171 h 3216427"/>
                <a:gd name="connsiteX2" fmla="*/ 576064 w 3129172"/>
                <a:gd name="connsiteY2" fmla="*/ 0 h 3216427"/>
                <a:gd name="connsiteX3" fmla="*/ 3129172 w 3129172"/>
                <a:gd name="connsiteY3" fmla="*/ 2604961 h 3216427"/>
                <a:gd name="connsiteX4" fmla="*/ 308500 w 3129172"/>
                <a:gd name="connsiteY4" fmla="*/ 2676442 h 3216427"/>
                <a:gd name="connsiteX5" fmla="*/ 520060 w 3129172"/>
                <a:gd name="connsiteY5" fmla="*/ 2371929 h 3216427"/>
                <a:gd name="connsiteX0" fmla="*/ 445597 w 3129172"/>
                <a:gd name="connsiteY0" fmla="*/ 2454879 h 3216427"/>
                <a:gd name="connsiteX1" fmla="*/ 234640 w 3129172"/>
                <a:gd name="connsiteY1" fmla="*/ 2585171 h 3216427"/>
                <a:gd name="connsiteX2" fmla="*/ 576064 w 3129172"/>
                <a:gd name="connsiteY2" fmla="*/ 0 h 3216427"/>
                <a:gd name="connsiteX3" fmla="*/ 3129172 w 3129172"/>
                <a:gd name="connsiteY3" fmla="*/ 2604961 h 3216427"/>
                <a:gd name="connsiteX4" fmla="*/ 308500 w 3129172"/>
                <a:gd name="connsiteY4" fmla="*/ 2676442 h 3216427"/>
                <a:gd name="connsiteX5" fmla="*/ 445597 w 3129172"/>
                <a:gd name="connsiteY5" fmla="*/ 2454879 h 3216427"/>
                <a:gd name="connsiteX0" fmla="*/ 445597 w 3129172"/>
                <a:gd name="connsiteY0" fmla="*/ 2454879 h 3216427"/>
                <a:gd name="connsiteX1" fmla="*/ 234640 w 3129172"/>
                <a:gd name="connsiteY1" fmla="*/ 2585171 h 3216427"/>
                <a:gd name="connsiteX2" fmla="*/ 576064 w 3129172"/>
                <a:gd name="connsiteY2" fmla="*/ 0 h 3216427"/>
                <a:gd name="connsiteX3" fmla="*/ 3129172 w 3129172"/>
                <a:gd name="connsiteY3" fmla="*/ 2604961 h 3216427"/>
                <a:gd name="connsiteX4" fmla="*/ 308500 w 3129172"/>
                <a:gd name="connsiteY4" fmla="*/ 2676442 h 3216427"/>
                <a:gd name="connsiteX5" fmla="*/ 445597 w 3129172"/>
                <a:gd name="connsiteY5" fmla="*/ 2454879 h 3216427"/>
                <a:gd name="connsiteX0" fmla="*/ 445597 w 3129172"/>
                <a:gd name="connsiteY0" fmla="*/ 2454879 h 3216427"/>
                <a:gd name="connsiteX1" fmla="*/ 234640 w 3129172"/>
                <a:gd name="connsiteY1" fmla="*/ 2585171 h 3216427"/>
                <a:gd name="connsiteX2" fmla="*/ 576064 w 3129172"/>
                <a:gd name="connsiteY2" fmla="*/ 0 h 3216427"/>
                <a:gd name="connsiteX3" fmla="*/ 3129172 w 3129172"/>
                <a:gd name="connsiteY3" fmla="*/ 2604961 h 3216427"/>
                <a:gd name="connsiteX4" fmla="*/ 308500 w 3129172"/>
                <a:gd name="connsiteY4" fmla="*/ 2676442 h 3216427"/>
                <a:gd name="connsiteX5" fmla="*/ 445597 w 3129172"/>
                <a:gd name="connsiteY5" fmla="*/ 2454879 h 3216427"/>
                <a:gd name="connsiteX0" fmla="*/ 445597 w 2770846"/>
                <a:gd name="connsiteY0" fmla="*/ 2454879 h 3094651"/>
                <a:gd name="connsiteX1" fmla="*/ 234640 w 2770846"/>
                <a:gd name="connsiteY1" fmla="*/ 2585171 h 3094651"/>
                <a:gd name="connsiteX2" fmla="*/ 576064 w 2770846"/>
                <a:gd name="connsiteY2" fmla="*/ 0 h 3094651"/>
                <a:gd name="connsiteX3" fmla="*/ 2770847 w 2770846"/>
                <a:gd name="connsiteY3" fmla="*/ 2278367 h 3094651"/>
                <a:gd name="connsiteX4" fmla="*/ 308500 w 2770846"/>
                <a:gd name="connsiteY4" fmla="*/ 2676442 h 3094651"/>
                <a:gd name="connsiteX5" fmla="*/ 445597 w 2770846"/>
                <a:gd name="connsiteY5" fmla="*/ 2454879 h 3094651"/>
                <a:gd name="connsiteX0" fmla="*/ 445597 w 2770847"/>
                <a:gd name="connsiteY0" fmla="*/ 2454879 h 3091556"/>
                <a:gd name="connsiteX1" fmla="*/ 234640 w 2770847"/>
                <a:gd name="connsiteY1" fmla="*/ 2585171 h 3091556"/>
                <a:gd name="connsiteX2" fmla="*/ 576064 w 2770847"/>
                <a:gd name="connsiteY2" fmla="*/ 0 h 3091556"/>
                <a:gd name="connsiteX3" fmla="*/ 2770847 w 2770847"/>
                <a:gd name="connsiteY3" fmla="*/ 2278367 h 3091556"/>
                <a:gd name="connsiteX4" fmla="*/ 308500 w 2770847"/>
                <a:gd name="connsiteY4" fmla="*/ 2676442 h 3091556"/>
                <a:gd name="connsiteX5" fmla="*/ 445597 w 2770847"/>
                <a:gd name="connsiteY5" fmla="*/ 2454879 h 3091556"/>
                <a:gd name="connsiteX0" fmla="*/ 445597 w 2770847"/>
                <a:gd name="connsiteY0" fmla="*/ 2454879 h 3091556"/>
                <a:gd name="connsiteX1" fmla="*/ 234640 w 2770847"/>
                <a:gd name="connsiteY1" fmla="*/ 2585171 h 3091556"/>
                <a:gd name="connsiteX2" fmla="*/ 576064 w 2770847"/>
                <a:gd name="connsiteY2" fmla="*/ 0 h 3091556"/>
                <a:gd name="connsiteX3" fmla="*/ 2770847 w 2770847"/>
                <a:gd name="connsiteY3" fmla="*/ 2278367 h 3091556"/>
                <a:gd name="connsiteX4" fmla="*/ 308500 w 2770847"/>
                <a:gd name="connsiteY4" fmla="*/ 2676442 h 3091556"/>
                <a:gd name="connsiteX5" fmla="*/ 445597 w 2770847"/>
                <a:gd name="connsiteY5" fmla="*/ 2454879 h 3091556"/>
                <a:gd name="connsiteX0" fmla="*/ 445597 w 2770847"/>
                <a:gd name="connsiteY0" fmla="*/ 2454879 h 3091556"/>
                <a:gd name="connsiteX1" fmla="*/ 234640 w 2770847"/>
                <a:gd name="connsiteY1" fmla="*/ 2585171 h 3091556"/>
                <a:gd name="connsiteX2" fmla="*/ 576064 w 2770847"/>
                <a:gd name="connsiteY2" fmla="*/ 0 h 3091556"/>
                <a:gd name="connsiteX3" fmla="*/ 2770847 w 2770847"/>
                <a:gd name="connsiteY3" fmla="*/ 2278367 h 3091556"/>
                <a:gd name="connsiteX4" fmla="*/ 308500 w 2770847"/>
                <a:gd name="connsiteY4" fmla="*/ 2676442 h 3091556"/>
                <a:gd name="connsiteX5" fmla="*/ 445597 w 2770847"/>
                <a:gd name="connsiteY5" fmla="*/ 2454879 h 3091556"/>
                <a:gd name="connsiteX0" fmla="*/ 480130 w 2805380"/>
                <a:gd name="connsiteY0" fmla="*/ 2454879 h 3091556"/>
                <a:gd name="connsiteX1" fmla="*/ 269173 w 2805380"/>
                <a:gd name="connsiteY1" fmla="*/ 2585171 h 3091556"/>
                <a:gd name="connsiteX2" fmla="*/ 610597 w 2805380"/>
                <a:gd name="connsiteY2" fmla="*/ 0 h 3091556"/>
                <a:gd name="connsiteX3" fmla="*/ 2805380 w 2805380"/>
                <a:gd name="connsiteY3" fmla="*/ 2278367 h 3091556"/>
                <a:gd name="connsiteX4" fmla="*/ 343033 w 2805380"/>
                <a:gd name="connsiteY4" fmla="*/ 2676442 h 3091556"/>
                <a:gd name="connsiteX5" fmla="*/ 480130 w 2805380"/>
                <a:gd name="connsiteY5" fmla="*/ 2454879 h 3091556"/>
                <a:gd name="connsiteX0" fmla="*/ 480130 w 2811913"/>
                <a:gd name="connsiteY0" fmla="*/ 2454879 h 2847384"/>
                <a:gd name="connsiteX1" fmla="*/ 269173 w 2811913"/>
                <a:gd name="connsiteY1" fmla="*/ 2585171 h 2847384"/>
                <a:gd name="connsiteX2" fmla="*/ 610597 w 2811913"/>
                <a:gd name="connsiteY2" fmla="*/ 0 h 2847384"/>
                <a:gd name="connsiteX3" fmla="*/ 2805380 w 2811913"/>
                <a:gd name="connsiteY3" fmla="*/ 2278367 h 2847384"/>
                <a:gd name="connsiteX4" fmla="*/ 1177326 w 2811913"/>
                <a:gd name="connsiteY4" fmla="*/ 2827108 h 2847384"/>
                <a:gd name="connsiteX5" fmla="*/ 343033 w 2811913"/>
                <a:gd name="connsiteY5" fmla="*/ 2676442 h 2847384"/>
                <a:gd name="connsiteX6" fmla="*/ 480130 w 2811913"/>
                <a:gd name="connsiteY6" fmla="*/ 2454879 h 2847384"/>
                <a:gd name="connsiteX0" fmla="*/ 247803 w 2579585"/>
                <a:gd name="connsiteY0" fmla="*/ 2464422 h 2856925"/>
                <a:gd name="connsiteX1" fmla="*/ 36846 w 2579585"/>
                <a:gd name="connsiteY1" fmla="*/ 2594714 h 2856925"/>
                <a:gd name="connsiteX2" fmla="*/ 76324 w 2579585"/>
                <a:gd name="connsiteY2" fmla="*/ 1748009 h 2856925"/>
                <a:gd name="connsiteX3" fmla="*/ 378270 w 2579585"/>
                <a:gd name="connsiteY3" fmla="*/ 9543 h 2856925"/>
                <a:gd name="connsiteX4" fmla="*/ 2573053 w 2579585"/>
                <a:gd name="connsiteY4" fmla="*/ 2287910 h 2856925"/>
                <a:gd name="connsiteX5" fmla="*/ 944999 w 2579585"/>
                <a:gd name="connsiteY5" fmla="*/ 2836651 h 2856925"/>
                <a:gd name="connsiteX6" fmla="*/ 110706 w 2579585"/>
                <a:gd name="connsiteY6" fmla="*/ 2685985 h 2856925"/>
                <a:gd name="connsiteX7" fmla="*/ 247803 w 2579585"/>
                <a:gd name="connsiteY7" fmla="*/ 2464422 h 2856925"/>
                <a:gd name="connsiteX0" fmla="*/ 275059 w 2606841"/>
                <a:gd name="connsiteY0" fmla="*/ 2464384 h 2856888"/>
                <a:gd name="connsiteX1" fmla="*/ 64102 w 2606841"/>
                <a:gd name="connsiteY1" fmla="*/ 2594676 h 2856888"/>
                <a:gd name="connsiteX2" fmla="*/ 38053 w 2606841"/>
                <a:gd name="connsiteY2" fmla="*/ 1754606 h 2856888"/>
                <a:gd name="connsiteX3" fmla="*/ 405526 w 2606841"/>
                <a:gd name="connsiteY3" fmla="*/ 9505 h 2856888"/>
                <a:gd name="connsiteX4" fmla="*/ 2600309 w 2606841"/>
                <a:gd name="connsiteY4" fmla="*/ 2287872 h 2856888"/>
                <a:gd name="connsiteX5" fmla="*/ 972255 w 2606841"/>
                <a:gd name="connsiteY5" fmla="*/ 2836613 h 2856888"/>
                <a:gd name="connsiteX6" fmla="*/ 137962 w 2606841"/>
                <a:gd name="connsiteY6" fmla="*/ 2685947 h 2856888"/>
                <a:gd name="connsiteX7" fmla="*/ 275059 w 2606841"/>
                <a:gd name="connsiteY7" fmla="*/ 2464384 h 2856888"/>
                <a:gd name="connsiteX0" fmla="*/ 275059 w 2606841"/>
                <a:gd name="connsiteY0" fmla="*/ 2454880 h 2847384"/>
                <a:gd name="connsiteX1" fmla="*/ 64102 w 2606841"/>
                <a:gd name="connsiteY1" fmla="*/ 2585172 h 2847384"/>
                <a:gd name="connsiteX2" fmla="*/ 38053 w 2606841"/>
                <a:gd name="connsiteY2" fmla="*/ 1745102 h 2847384"/>
                <a:gd name="connsiteX3" fmla="*/ 405526 w 2606841"/>
                <a:gd name="connsiteY3" fmla="*/ 1 h 2847384"/>
                <a:gd name="connsiteX4" fmla="*/ 2600309 w 2606841"/>
                <a:gd name="connsiteY4" fmla="*/ 2278368 h 2847384"/>
                <a:gd name="connsiteX5" fmla="*/ 972255 w 2606841"/>
                <a:gd name="connsiteY5" fmla="*/ 2827109 h 2847384"/>
                <a:gd name="connsiteX6" fmla="*/ 137962 w 2606841"/>
                <a:gd name="connsiteY6" fmla="*/ 2676443 h 2847384"/>
                <a:gd name="connsiteX7" fmla="*/ 275059 w 2606841"/>
                <a:gd name="connsiteY7" fmla="*/ 2454880 h 2847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06841" h="2847384">
                  <a:moveTo>
                    <a:pt x="275059" y="2454880"/>
                  </a:moveTo>
                  <a:cubicBezTo>
                    <a:pt x="199282" y="2444870"/>
                    <a:pt x="103223" y="2460357"/>
                    <a:pt x="64102" y="2585172"/>
                  </a:cubicBezTo>
                  <a:cubicBezTo>
                    <a:pt x="-13340" y="2415370"/>
                    <a:pt x="-18851" y="2175964"/>
                    <a:pt x="38053" y="1745102"/>
                  </a:cubicBezTo>
                  <a:cubicBezTo>
                    <a:pt x="94957" y="1314240"/>
                    <a:pt x="-241148" y="785344"/>
                    <a:pt x="405526" y="1"/>
                  </a:cubicBezTo>
                  <a:cubicBezTo>
                    <a:pt x="938051" y="1405234"/>
                    <a:pt x="1290087" y="1791343"/>
                    <a:pt x="2600309" y="2278368"/>
                  </a:cubicBezTo>
                  <a:cubicBezTo>
                    <a:pt x="2711051" y="2795921"/>
                    <a:pt x="1382646" y="2760763"/>
                    <a:pt x="972255" y="2827109"/>
                  </a:cubicBezTo>
                  <a:cubicBezTo>
                    <a:pt x="561864" y="2893455"/>
                    <a:pt x="270449" y="2784849"/>
                    <a:pt x="137962" y="2676443"/>
                  </a:cubicBezTo>
                  <a:cubicBezTo>
                    <a:pt x="244436" y="2624160"/>
                    <a:pt x="262792" y="2564147"/>
                    <a:pt x="275059" y="245488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6" name="Oval 135">
              <a:extLst>
                <a:ext uri="{FF2B5EF4-FFF2-40B4-BE49-F238E27FC236}">
                  <a16:creationId xmlns:a16="http://schemas.microsoft.com/office/drawing/2014/main" id="{3F4B6089-947F-BA44-6244-0DBC3998FC7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285348" y="3037137"/>
              <a:ext cx="278162" cy="2497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4" name="Right Triangle 133">
            <a:extLst>
              <a:ext uri="{FF2B5EF4-FFF2-40B4-BE49-F238E27FC236}">
                <a16:creationId xmlns:a16="http://schemas.microsoft.com/office/drawing/2014/main" id="{8AF392FB-000D-3094-6972-9ADD72A12DDF}"/>
              </a:ext>
            </a:extLst>
          </p:cNvPr>
          <p:cNvSpPr/>
          <p:nvPr/>
        </p:nvSpPr>
        <p:spPr>
          <a:xfrm rot="13500000">
            <a:off x="-444742" y="2778911"/>
            <a:ext cx="1368892" cy="1300178"/>
          </a:xfrm>
          <a:custGeom>
            <a:avLst/>
            <a:gdLst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1689094 w 1689094"/>
              <a:gd name="connsiteY2" fmla="*/ 1689094 h 1689094"/>
              <a:gd name="connsiteX3" fmla="*/ 0 w 1689094"/>
              <a:gd name="connsiteY3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867990 w 1689094"/>
              <a:gd name="connsiteY2" fmla="*/ 852972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779515"/>
              <a:gd name="connsiteX1" fmla="*/ 0 w 1689094"/>
              <a:gd name="connsiteY1" fmla="*/ 0 h 1779515"/>
              <a:gd name="connsiteX2" fmla="*/ 638823 w 1689094"/>
              <a:gd name="connsiteY2" fmla="*/ 1131246 h 1779515"/>
              <a:gd name="connsiteX3" fmla="*/ 1689094 w 1689094"/>
              <a:gd name="connsiteY3" fmla="*/ 1689094 h 1779515"/>
              <a:gd name="connsiteX4" fmla="*/ 0 w 1689094"/>
              <a:gd name="connsiteY4" fmla="*/ 1689094 h 1779515"/>
              <a:gd name="connsiteX0" fmla="*/ 26184 w 1715278"/>
              <a:gd name="connsiteY0" fmla="*/ 1689094 h 1779515"/>
              <a:gd name="connsiteX1" fmla="*/ 26184 w 1715278"/>
              <a:gd name="connsiteY1" fmla="*/ 0 h 1779515"/>
              <a:gd name="connsiteX2" fmla="*/ 665007 w 1715278"/>
              <a:gd name="connsiteY2" fmla="*/ 1131246 h 1779515"/>
              <a:gd name="connsiteX3" fmla="*/ 1715278 w 1715278"/>
              <a:gd name="connsiteY3" fmla="*/ 1689094 h 1779515"/>
              <a:gd name="connsiteX4" fmla="*/ 26184 w 1715278"/>
              <a:gd name="connsiteY4" fmla="*/ 1689094 h 1779515"/>
              <a:gd name="connsiteX0" fmla="*/ 20970 w 1710064"/>
              <a:gd name="connsiteY0" fmla="*/ 1689094 h 1779515"/>
              <a:gd name="connsiteX1" fmla="*/ 20970 w 1710064"/>
              <a:gd name="connsiteY1" fmla="*/ 0 h 1779515"/>
              <a:gd name="connsiteX2" fmla="*/ 659793 w 1710064"/>
              <a:gd name="connsiteY2" fmla="*/ 1131246 h 1779515"/>
              <a:gd name="connsiteX3" fmla="*/ 1710064 w 1710064"/>
              <a:gd name="connsiteY3" fmla="*/ 1689094 h 1779515"/>
              <a:gd name="connsiteX4" fmla="*/ 20970 w 1710064"/>
              <a:gd name="connsiteY4" fmla="*/ 1689094 h 1779515"/>
              <a:gd name="connsiteX0" fmla="*/ 85143 w 1774237"/>
              <a:gd name="connsiteY0" fmla="*/ 1689094 h 1779515"/>
              <a:gd name="connsiteX1" fmla="*/ 85143 w 1774237"/>
              <a:gd name="connsiteY1" fmla="*/ 0 h 1779515"/>
              <a:gd name="connsiteX2" fmla="*/ 723966 w 1774237"/>
              <a:gd name="connsiteY2" fmla="*/ 1131246 h 1779515"/>
              <a:gd name="connsiteX3" fmla="*/ 1774237 w 1774237"/>
              <a:gd name="connsiteY3" fmla="*/ 1689094 h 1779515"/>
              <a:gd name="connsiteX4" fmla="*/ 85143 w 1774237"/>
              <a:gd name="connsiteY4" fmla="*/ 1689094 h 1779515"/>
              <a:gd name="connsiteX0" fmla="*/ 85143 w 1503566"/>
              <a:gd name="connsiteY0" fmla="*/ 1689094 h 1694337"/>
              <a:gd name="connsiteX1" fmla="*/ 85143 w 1503566"/>
              <a:gd name="connsiteY1" fmla="*/ 0 h 1694337"/>
              <a:gd name="connsiteX2" fmla="*/ 723966 w 1503566"/>
              <a:gd name="connsiteY2" fmla="*/ 1131246 h 1694337"/>
              <a:gd name="connsiteX3" fmla="*/ 1503566 w 1503566"/>
              <a:gd name="connsiteY3" fmla="*/ 1577762 h 1694337"/>
              <a:gd name="connsiteX4" fmla="*/ 85143 w 1503566"/>
              <a:gd name="connsiteY4" fmla="*/ 1689094 h 1694337"/>
              <a:gd name="connsiteX0" fmla="*/ 0 w 1418423"/>
              <a:gd name="connsiteY0" fmla="*/ 1421896 h 1427139"/>
              <a:gd name="connsiteX1" fmla="*/ 174004 w 1418423"/>
              <a:gd name="connsiteY1" fmla="*/ 0 h 1427139"/>
              <a:gd name="connsiteX2" fmla="*/ 638823 w 1418423"/>
              <a:gd name="connsiteY2" fmla="*/ 864048 h 1427139"/>
              <a:gd name="connsiteX3" fmla="*/ 1418423 w 1418423"/>
              <a:gd name="connsiteY3" fmla="*/ 1310564 h 1427139"/>
              <a:gd name="connsiteX4" fmla="*/ 0 w 1418423"/>
              <a:gd name="connsiteY4" fmla="*/ 1421896 h 1427139"/>
              <a:gd name="connsiteX0" fmla="*/ 0 w 1350756"/>
              <a:gd name="connsiteY0" fmla="*/ 1477562 h 1477562"/>
              <a:gd name="connsiteX1" fmla="*/ 106337 w 1350756"/>
              <a:gd name="connsiteY1" fmla="*/ 0 h 1477562"/>
              <a:gd name="connsiteX2" fmla="*/ 571156 w 1350756"/>
              <a:gd name="connsiteY2" fmla="*/ 864048 h 1477562"/>
              <a:gd name="connsiteX3" fmla="*/ 1350756 w 1350756"/>
              <a:gd name="connsiteY3" fmla="*/ 1310564 h 1477562"/>
              <a:gd name="connsiteX4" fmla="*/ 0 w 1350756"/>
              <a:gd name="connsiteY4" fmla="*/ 1477562 h 1477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0756" h="1477562">
                <a:moveTo>
                  <a:pt x="0" y="1477562"/>
                </a:moveTo>
                <a:cubicBezTo>
                  <a:pt x="259652" y="910853"/>
                  <a:pt x="-178936" y="877563"/>
                  <a:pt x="106337" y="0"/>
                </a:cubicBezTo>
                <a:cubicBezTo>
                  <a:pt x="319278" y="377082"/>
                  <a:pt x="571012" y="192322"/>
                  <a:pt x="571156" y="864048"/>
                </a:cubicBezTo>
                <a:cubicBezTo>
                  <a:pt x="1035830" y="820829"/>
                  <a:pt x="1000666" y="1124615"/>
                  <a:pt x="1350756" y="1310564"/>
                </a:cubicBezTo>
                <a:cubicBezTo>
                  <a:pt x="656061" y="1559264"/>
                  <a:pt x="876733" y="1371520"/>
                  <a:pt x="0" y="1477562"/>
                </a:cubicBezTo>
                <a:close/>
              </a:path>
            </a:pathLst>
          </a:custGeom>
          <a:gradFill>
            <a:gsLst>
              <a:gs pos="18000">
                <a:srgbClr val="1E4266"/>
              </a:gs>
              <a:gs pos="79000">
                <a:srgbClr val="8499A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62DB82EC-ED07-32E9-768D-4ADA67D46C20}"/>
              </a:ext>
            </a:extLst>
          </p:cNvPr>
          <p:cNvSpPr/>
          <p:nvPr/>
        </p:nvSpPr>
        <p:spPr>
          <a:xfrm>
            <a:off x="352547" y="848799"/>
            <a:ext cx="2396030" cy="1360406"/>
          </a:xfrm>
          <a:prstGeom prst="roundRect">
            <a:avLst>
              <a:gd name="adj" fmla="val 10920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B67434E-2833-5FC7-9A7C-6D46C02CC30C}"/>
              </a:ext>
            </a:extLst>
          </p:cNvPr>
          <p:cNvSpPr txBox="1"/>
          <p:nvPr/>
        </p:nvSpPr>
        <p:spPr>
          <a:xfrm>
            <a:off x="409572" y="1359725"/>
            <a:ext cx="2286000" cy="33855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rtl="0"/>
            <a:r>
              <a:rPr lang="it-IT" sz="22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F35F95C-CF2B-DCD3-0808-38AA745DCE8F}"/>
              </a:ext>
            </a:extLst>
          </p:cNvPr>
          <p:cNvSpPr txBox="1"/>
          <p:nvPr/>
        </p:nvSpPr>
        <p:spPr>
          <a:xfrm>
            <a:off x="917599" y="2618643"/>
            <a:ext cx="1636776" cy="246221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B9081245-8C32-A49F-BB06-AA45DBFCDCDB}"/>
              </a:ext>
            </a:extLst>
          </p:cNvPr>
          <p:cNvSpPr txBox="1"/>
          <p:nvPr/>
        </p:nvSpPr>
        <p:spPr>
          <a:xfrm rot="10800000" flipV="1">
            <a:off x="909625" y="3997803"/>
            <a:ext cx="1632067" cy="246221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52E59D81-220F-F1C5-4339-7D0227C45CA2}"/>
              </a:ext>
            </a:extLst>
          </p:cNvPr>
          <p:cNvSpPr/>
          <p:nvPr/>
        </p:nvSpPr>
        <p:spPr>
          <a:xfrm>
            <a:off x="352547" y="4642803"/>
            <a:ext cx="2396030" cy="1360406"/>
          </a:xfrm>
          <a:prstGeom prst="roundRect">
            <a:avLst>
              <a:gd name="adj" fmla="val 10920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DA6A5CD-EC77-DE89-B356-7490E0AABA43}"/>
              </a:ext>
            </a:extLst>
          </p:cNvPr>
          <p:cNvSpPr txBox="1"/>
          <p:nvPr/>
        </p:nvSpPr>
        <p:spPr>
          <a:xfrm>
            <a:off x="409572" y="5153729"/>
            <a:ext cx="2286000" cy="33855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rtl="0"/>
            <a:r>
              <a:rPr lang="it-IT" sz="22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56" name="Rounded Rectangle 55">
            <a:extLst>
              <a:ext uri="{FF2B5EF4-FFF2-40B4-BE49-F238E27FC236}">
                <a16:creationId xmlns:a16="http://schemas.microsoft.com/office/drawing/2014/main" id="{38144531-585A-6B76-9F90-357A3E6BAD31}"/>
              </a:ext>
            </a:extLst>
          </p:cNvPr>
          <p:cNvSpPr/>
          <p:nvPr/>
        </p:nvSpPr>
        <p:spPr>
          <a:xfrm>
            <a:off x="2915503" y="518821"/>
            <a:ext cx="2396030" cy="1360406"/>
          </a:xfrm>
          <a:prstGeom prst="roundRect">
            <a:avLst>
              <a:gd name="adj" fmla="val 10920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8049073E-C6CE-E547-9C49-166B4D69C933}"/>
              </a:ext>
            </a:extLst>
          </p:cNvPr>
          <p:cNvSpPr txBox="1"/>
          <p:nvPr/>
        </p:nvSpPr>
        <p:spPr>
          <a:xfrm>
            <a:off x="2972528" y="1029747"/>
            <a:ext cx="2286000" cy="33855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rtl="0"/>
            <a:r>
              <a:rPr lang="it-IT" sz="22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FE84333-89D1-C908-3FA1-FCEB0A8204BC}"/>
              </a:ext>
            </a:extLst>
          </p:cNvPr>
          <p:cNvSpPr txBox="1"/>
          <p:nvPr/>
        </p:nvSpPr>
        <p:spPr>
          <a:xfrm>
            <a:off x="3299729" y="2352105"/>
            <a:ext cx="1636776" cy="246221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F1364A1C-F03C-9169-1554-D5C26E42303F}"/>
              </a:ext>
            </a:extLst>
          </p:cNvPr>
          <p:cNvSpPr txBox="1"/>
          <p:nvPr/>
        </p:nvSpPr>
        <p:spPr>
          <a:xfrm rot="10800000" flipV="1">
            <a:off x="3291756" y="4211718"/>
            <a:ext cx="1632067" cy="246221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72" name="Rounded Rectangle 71">
            <a:extLst>
              <a:ext uri="{FF2B5EF4-FFF2-40B4-BE49-F238E27FC236}">
                <a16:creationId xmlns:a16="http://schemas.microsoft.com/office/drawing/2014/main" id="{F11EE205-047E-A19E-C20A-98E1F461718B}"/>
              </a:ext>
            </a:extLst>
          </p:cNvPr>
          <p:cNvSpPr/>
          <p:nvPr/>
        </p:nvSpPr>
        <p:spPr>
          <a:xfrm>
            <a:off x="2915503" y="4978478"/>
            <a:ext cx="2396030" cy="1360406"/>
          </a:xfrm>
          <a:prstGeom prst="roundRect">
            <a:avLst>
              <a:gd name="adj" fmla="val 10920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7A65BB52-643B-DB09-52D4-1DDA9DA01BC4}"/>
              </a:ext>
            </a:extLst>
          </p:cNvPr>
          <p:cNvSpPr txBox="1"/>
          <p:nvPr/>
        </p:nvSpPr>
        <p:spPr>
          <a:xfrm>
            <a:off x="2972528" y="5489404"/>
            <a:ext cx="2286000" cy="33855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rtl="0"/>
            <a:r>
              <a:rPr lang="it-IT" sz="22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79" name="Rounded Rectangle 78">
            <a:extLst>
              <a:ext uri="{FF2B5EF4-FFF2-40B4-BE49-F238E27FC236}">
                <a16:creationId xmlns:a16="http://schemas.microsoft.com/office/drawing/2014/main" id="{8B20385F-17D4-6A93-6409-170B04C312C0}"/>
              </a:ext>
            </a:extLst>
          </p:cNvPr>
          <p:cNvSpPr/>
          <p:nvPr/>
        </p:nvSpPr>
        <p:spPr>
          <a:xfrm>
            <a:off x="5478485" y="176863"/>
            <a:ext cx="2396030" cy="1360406"/>
          </a:xfrm>
          <a:prstGeom prst="roundRect">
            <a:avLst>
              <a:gd name="adj" fmla="val 1092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274812E3-CF07-5FAA-DB99-817651091BC5}"/>
              </a:ext>
            </a:extLst>
          </p:cNvPr>
          <p:cNvSpPr txBox="1"/>
          <p:nvPr/>
        </p:nvSpPr>
        <p:spPr>
          <a:xfrm>
            <a:off x="5535510" y="687789"/>
            <a:ext cx="2286000" cy="33855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rtl="0"/>
            <a:r>
              <a:rPr lang="it-IT" sz="22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1F02515A-966D-13E0-C0BD-B04FB8987760}"/>
              </a:ext>
            </a:extLst>
          </p:cNvPr>
          <p:cNvSpPr txBox="1"/>
          <p:nvPr/>
        </p:nvSpPr>
        <p:spPr>
          <a:xfrm>
            <a:off x="5862711" y="2068467"/>
            <a:ext cx="1636776" cy="246221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3CAECAFF-B1EB-4729-3739-74994B73AFCC}"/>
              </a:ext>
            </a:extLst>
          </p:cNvPr>
          <p:cNvSpPr txBox="1"/>
          <p:nvPr/>
        </p:nvSpPr>
        <p:spPr>
          <a:xfrm rot="10800000" flipV="1">
            <a:off x="5854738" y="4639147"/>
            <a:ext cx="1632067" cy="246221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84" name="Rounded Rectangle 83">
            <a:extLst>
              <a:ext uri="{FF2B5EF4-FFF2-40B4-BE49-F238E27FC236}">
                <a16:creationId xmlns:a16="http://schemas.microsoft.com/office/drawing/2014/main" id="{2A6E4309-460D-9BE9-D295-708A9B461BF0}"/>
              </a:ext>
            </a:extLst>
          </p:cNvPr>
          <p:cNvSpPr/>
          <p:nvPr/>
        </p:nvSpPr>
        <p:spPr>
          <a:xfrm>
            <a:off x="5478485" y="5347587"/>
            <a:ext cx="2396030" cy="1360406"/>
          </a:xfrm>
          <a:prstGeom prst="roundRect">
            <a:avLst>
              <a:gd name="adj" fmla="val 1092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3567210E-F14D-86D1-8EB6-44F1CF18CC5B}"/>
              </a:ext>
            </a:extLst>
          </p:cNvPr>
          <p:cNvSpPr txBox="1"/>
          <p:nvPr/>
        </p:nvSpPr>
        <p:spPr>
          <a:xfrm>
            <a:off x="5535510" y="5858513"/>
            <a:ext cx="2286000" cy="33855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rtl="0"/>
            <a:r>
              <a:rPr lang="it-IT" sz="22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89" name="Rounded Rectangle 88">
            <a:extLst>
              <a:ext uri="{FF2B5EF4-FFF2-40B4-BE49-F238E27FC236}">
                <a16:creationId xmlns:a16="http://schemas.microsoft.com/office/drawing/2014/main" id="{557E4D4F-CEAC-7B6A-CA87-BA34C5F1E57D}"/>
              </a:ext>
            </a:extLst>
          </p:cNvPr>
          <p:cNvSpPr/>
          <p:nvPr/>
        </p:nvSpPr>
        <p:spPr>
          <a:xfrm>
            <a:off x="8041441" y="524699"/>
            <a:ext cx="2396030" cy="1360406"/>
          </a:xfrm>
          <a:prstGeom prst="roundRect">
            <a:avLst>
              <a:gd name="adj" fmla="val 10920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5E52DA1-27D2-644D-C806-158890F7E655}"/>
              </a:ext>
            </a:extLst>
          </p:cNvPr>
          <p:cNvSpPr txBox="1"/>
          <p:nvPr/>
        </p:nvSpPr>
        <p:spPr>
          <a:xfrm>
            <a:off x="8098466" y="1035625"/>
            <a:ext cx="2286000" cy="33855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rtl="0"/>
            <a:r>
              <a:rPr lang="it-IT" sz="22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C4853E2F-2C91-12F1-EFAD-9BB6DBEB4F1D}"/>
              </a:ext>
            </a:extLst>
          </p:cNvPr>
          <p:cNvSpPr txBox="1"/>
          <p:nvPr/>
        </p:nvSpPr>
        <p:spPr>
          <a:xfrm>
            <a:off x="8425667" y="2387143"/>
            <a:ext cx="1636776" cy="246221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44F79DD5-1162-F19C-F449-C8A19F18F290}"/>
              </a:ext>
            </a:extLst>
          </p:cNvPr>
          <p:cNvSpPr txBox="1"/>
          <p:nvPr/>
        </p:nvSpPr>
        <p:spPr>
          <a:xfrm rot="10800000" flipV="1">
            <a:off x="8417693" y="4240878"/>
            <a:ext cx="1632067" cy="246221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93" name="Rounded Rectangle 92">
            <a:extLst>
              <a:ext uri="{FF2B5EF4-FFF2-40B4-BE49-F238E27FC236}">
                <a16:creationId xmlns:a16="http://schemas.microsoft.com/office/drawing/2014/main" id="{9046F40D-A828-175E-EA97-2A97E22E77E3}"/>
              </a:ext>
            </a:extLst>
          </p:cNvPr>
          <p:cNvSpPr/>
          <p:nvPr/>
        </p:nvSpPr>
        <p:spPr>
          <a:xfrm>
            <a:off x="8041441" y="4978478"/>
            <a:ext cx="2396030" cy="1360406"/>
          </a:xfrm>
          <a:prstGeom prst="roundRect">
            <a:avLst>
              <a:gd name="adj" fmla="val 10920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EC76C3C1-8279-7CB9-907E-1BD195C0B8E6}"/>
              </a:ext>
            </a:extLst>
          </p:cNvPr>
          <p:cNvSpPr txBox="1"/>
          <p:nvPr/>
        </p:nvSpPr>
        <p:spPr>
          <a:xfrm>
            <a:off x="8098466" y="5489404"/>
            <a:ext cx="2286000" cy="33855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rtl="0"/>
            <a:r>
              <a:rPr lang="it-IT" sz="2200">
                <a:latin typeface="Century Gothic" panose="020B0502020202020204" pitchFamily="34" charset="0"/>
              </a:rPr>
              <a:t>Testo</a:t>
            </a:r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0CD8CA00-1CB9-F364-E08B-EA04A240D642}"/>
              </a:ext>
            </a:extLst>
          </p:cNvPr>
          <p:cNvCxnSpPr>
            <a:cxnSpLocks/>
          </p:cNvCxnSpPr>
          <p:nvPr/>
        </p:nvCxnSpPr>
        <p:spPr>
          <a:xfrm>
            <a:off x="2314561" y="2744250"/>
            <a:ext cx="457200" cy="0"/>
          </a:xfrm>
          <a:prstGeom prst="line">
            <a:avLst/>
          </a:prstGeom>
          <a:ln w="41275" cap="rnd">
            <a:solidFill>
              <a:srgbClr val="8499A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78BFFFB8-ACE8-92B4-7489-94F221864393}"/>
              </a:ext>
            </a:extLst>
          </p:cNvPr>
          <p:cNvCxnSpPr>
            <a:cxnSpLocks/>
          </p:cNvCxnSpPr>
          <p:nvPr/>
        </p:nvCxnSpPr>
        <p:spPr>
          <a:xfrm>
            <a:off x="2329477" y="4090450"/>
            <a:ext cx="457200" cy="0"/>
          </a:xfrm>
          <a:prstGeom prst="line">
            <a:avLst/>
          </a:prstGeom>
          <a:ln w="41275" cap="rnd">
            <a:solidFill>
              <a:srgbClr val="8499A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80B0C499-EA63-CD57-9143-2E49FBCD9F4A}"/>
              </a:ext>
            </a:extLst>
          </p:cNvPr>
          <p:cNvCxnSpPr>
            <a:cxnSpLocks/>
          </p:cNvCxnSpPr>
          <p:nvPr/>
        </p:nvCxnSpPr>
        <p:spPr>
          <a:xfrm>
            <a:off x="9893836" y="2485341"/>
            <a:ext cx="457200" cy="0"/>
          </a:xfrm>
          <a:prstGeom prst="line">
            <a:avLst/>
          </a:prstGeom>
          <a:ln w="41275" cap="rnd">
            <a:solidFill>
              <a:srgbClr val="8499A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E72DDF50-ACE6-3A19-7764-C35FCA55BDB7}"/>
              </a:ext>
            </a:extLst>
          </p:cNvPr>
          <p:cNvCxnSpPr>
            <a:cxnSpLocks/>
          </p:cNvCxnSpPr>
          <p:nvPr/>
        </p:nvCxnSpPr>
        <p:spPr>
          <a:xfrm>
            <a:off x="9874708" y="4372659"/>
            <a:ext cx="457200" cy="0"/>
          </a:xfrm>
          <a:prstGeom prst="line">
            <a:avLst/>
          </a:prstGeom>
          <a:ln w="41275" cap="rnd">
            <a:solidFill>
              <a:srgbClr val="8499A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22C52FC6-4F4C-0670-0081-46E030356970}"/>
              </a:ext>
            </a:extLst>
          </p:cNvPr>
          <p:cNvCxnSpPr>
            <a:cxnSpLocks/>
          </p:cNvCxnSpPr>
          <p:nvPr/>
        </p:nvCxnSpPr>
        <p:spPr>
          <a:xfrm>
            <a:off x="4770540" y="2468782"/>
            <a:ext cx="457200" cy="0"/>
          </a:xfrm>
          <a:prstGeom prst="line">
            <a:avLst/>
          </a:prstGeom>
          <a:ln w="41275" cap="rnd">
            <a:solidFill>
              <a:srgbClr val="8499A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A1C0FC7F-A52D-24E7-B600-2E8502A4A944}"/>
              </a:ext>
            </a:extLst>
          </p:cNvPr>
          <p:cNvCxnSpPr>
            <a:cxnSpLocks/>
          </p:cNvCxnSpPr>
          <p:nvPr/>
        </p:nvCxnSpPr>
        <p:spPr>
          <a:xfrm>
            <a:off x="4751412" y="4356100"/>
            <a:ext cx="457200" cy="0"/>
          </a:xfrm>
          <a:prstGeom prst="line">
            <a:avLst/>
          </a:prstGeom>
          <a:ln w="41275" cap="rnd">
            <a:solidFill>
              <a:srgbClr val="8499A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45421E9F-16C7-2E20-796B-3D493ED51976}"/>
              </a:ext>
            </a:extLst>
          </p:cNvPr>
          <p:cNvCxnSpPr>
            <a:cxnSpLocks/>
          </p:cNvCxnSpPr>
          <p:nvPr/>
        </p:nvCxnSpPr>
        <p:spPr>
          <a:xfrm>
            <a:off x="7199607" y="2209205"/>
            <a:ext cx="457200" cy="0"/>
          </a:xfrm>
          <a:prstGeom prst="line">
            <a:avLst/>
          </a:prstGeom>
          <a:ln w="41275" cap="rnd">
            <a:solidFill>
              <a:srgbClr val="8499A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3F3A8B2B-4F6D-E474-B94D-E748EFF5F5FA}"/>
              </a:ext>
            </a:extLst>
          </p:cNvPr>
          <p:cNvCxnSpPr>
            <a:cxnSpLocks/>
          </p:cNvCxnSpPr>
          <p:nvPr/>
        </p:nvCxnSpPr>
        <p:spPr>
          <a:xfrm>
            <a:off x="7180479" y="4776068"/>
            <a:ext cx="457200" cy="0"/>
          </a:xfrm>
          <a:prstGeom prst="line">
            <a:avLst/>
          </a:prstGeom>
          <a:ln w="41275" cap="rnd">
            <a:solidFill>
              <a:srgbClr val="8499A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464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per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della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12577</TotalTime>
  <Words>236</Words>
  <Application>Microsoft Office PowerPoint</Application>
  <PresentationFormat>Widescreen</PresentationFormat>
  <Paragraphs>26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Mira Li</cp:lastModifiedBy>
  <cp:revision>192</cp:revision>
  <cp:lastPrinted>2024-02-20T23:48:17Z</cp:lastPrinted>
  <dcterms:created xsi:type="dcterms:W3CDTF">2021-07-07T23:54:57Z</dcterms:created>
  <dcterms:modified xsi:type="dcterms:W3CDTF">2024-11-10T12:24:28Z</dcterms:modified>
</cp:coreProperties>
</file>