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6EE9F0"/>
    <a:srgbClr val="3F385F"/>
    <a:srgbClr val="EE1F22"/>
    <a:srgbClr val="EE7936"/>
    <a:srgbClr val="5B7DEE"/>
    <a:srgbClr val="8D8CA7"/>
    <a:srgbClr val="118079"/>
    <a:srgbClr val="F5F5F5"/>
    <a:srgbClr val="DAE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8439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bg1"/>
            </a:gs>
            <a:gs pos="0">
              <a:schemeClr val="bg1"/>
            </a:gs>
            <a:gs pos="100000">
              <a:schemeClr val="bg2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733225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3D in formato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5501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476976" cy="4960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di diagramma a spina di pesce 3D è stato progettato per le situazioni in cui è fondamentale una presentazione coinvolgente, come le presentazioni ai clienti. I professionisti in ambienti basati su elementi visivi, come la pubblicità, le industrie creative o l’istruzione, potrebbero trovarlo particolarmente utile. Il modello è uno strumento efficace anche per gli eventi di team building in cui le metafore visive possono migliorare la comprensione e la memorizzazione.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il design 3D di questo modello conferisce un fascino visivo unico a una presentazione. Il layout crea un flusso naturale, guidando il pubblico attraverso l’analisi dalle pinne caudali alla testa, e lo rende uno strumento pratico ma esteticamente coinvolgente.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7325" y="1589915"/>
            <a:ext cx="6803973" cy="3827235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69000">
              <a:schemeClr val="bg1"/>
            </a:gs>
            <a:gs pos="38000">
              <a:schemeClr val="bg1"/>
            </a:gs>
            <a:gs pos="100000">
              <a:schemeClr val="bg2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86C4DFB1-8092-1024-8EE3-9D65C874DE6A}"/>
              </a:ext>
            </a:extLst>
          </p:cNvPr>
          <p:cNvSpPr/>
          <p:nvPr/>
        </p:nvSpPr>
        <p:spPr>
          <a:xfrm>
            <a:off x="2466920" y="4634711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3200">
                <a:solidFill>
                  <a:schemeClr val="tx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E1964E6-FCDE-EEEB-A6C3-C8FCCBCF810D}"/>
              </a:ext>
            </a:extLst>
          </p:cNvPr>
          <p:cNvSpPr/>
          <p:nvPr/>
        </p:nvSpPr>
        <p:spPr>
          <a:xfrm>
            <a:off x="4818720" y="4219084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3200">
                <a:solidFill>
                  <a:schemeClr val="tx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185A713-AC2B-86AB-98EC-2F6379F9D8EB}"/>
              </a:ext>
            </a:extLst>
          </p:cNvPr>
          <p:cNvSpPr/>
          <p:nvPr/>
        </p:nvSpPr>
        <p:spPr>
          <a:xfrm>
            <a:off x="7158163" y="3713288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3200">
                <a:solidFill>
                  <a:schemeClr val="tx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8248125-334F-FEC3-CF81-E8F77B6C0808}"/>
              </a:ext>
            </a:extLst>
          </p:cNvPr>
          <p:cNvSpPr/>
          <p:nvPr/>
        </p:nvSpPr>
        <p:spPr>
          <a:xfrm>
            <a:off x="9214031" y="2522436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392E3A0-735F-E4E8-98AC-8DE93746D4B9}"/>
              </a:ext>
            </a:extLst>
          </p:cNvPr>
          <p:cNvSpPr/>
          <p:nvPr/>
        </p:nvSpPr>
        <p:spPr>
          <a:xfrm>
            <a:off x="6862232" y="3020054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4B5B53-AAFF-2E64-B5DD-00DD74AFEB71}"/>
              </a:ext>
            </a:extLst>
          </p:cNvPr>
          <p:cNvSpPr/>
          <p:nvPr/>
        </p:nvSpPr>
        <p:spPr>
          <a:xfrm>
            <a:off x="4510432" y="3445362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0D4E95DB-49B6-093A-1F6B-C5DC367E5165}"/>
              </a:ext>
            </a:extLst>
          </p:cNvPr>
          <p:cNvSpPr/>
          <p:nvPr/>
        </p:nvSpPr>
        <p:spPr>
          <a:xfrm>
            <a:off x="554799" y="1321009"/>
            <a:ext cx="12172660" cy="3358725"/>
          </a:xfrm>
          <a:prstGeom prst="rightArrow">
            <a:avLst>
              <a:gd name="adj1" fmla="val 8276"/>
              <a:gd name="adj2" fmla="val 57357"/>
            </a:avLst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raphic 6">
            <a:extLst>
              <a:ext uri="{FF2B5EF4-FFF2-40B4-BE49-F238E27FC236}">
                <a16:creationId xmlns:a16="http://schemas.microsoft.com/office/drawing/2014/main" id="{7FF66AD7-5A9E-D062-8CAD-5E510FA71245}"/>
              </a:ext>
            </a:extLst>
          </p:cNvPr>
          <p:cNvSpPr/>
          <p:nvPr/>
        </p:nvSpPr>
        <p:spPr>
          <a:xfrm>
            <a:off x="174011" y="2659528"/>
            <a:ext cx="1626815" cy="2908982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EE7936"/>
          </a:solidFill>
          <a:ln w="8096" cap="flat">
            <a:noFill/>
            <a:prstDash val="solid"/>
            <a:miter/>
          </a:ln>
          <a:scene3d>
            <a:camera prst="orthographicFront">
              <a:rot lat="1200000" lon="19800000" rev="0"/>
            </a:camera>
            <a:lightRig rig="threePt" dir="t"/>
          </a:scene3d>
          <a:sp3d prstMaterial="matte">
            <a:bevelB w="0" h="165100"/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6">
            <a:extLst>
              <a:ext uri="{FF2B5EF4-FFF2-40B4-BE49-F238E27FC236}">
                <a16:creationId xmlns:a16="http://schemas.microsoft.com/office/drawing/2014/main" id="{91C4B07C-F397-419A-AD7C-EF6FC9D94F9E}"/>
              </a:ext>
            </a:extLst>
          </p:cNvPr>
          <p:cNvSpPr/>
          <p:nvPr/>
        </p:nvSpPr>
        <p:spPr>
          <a:xfrm>
            <a:off x="10315273" y="860048"/>
            <a:ext cx="1466353" cy="2594919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EE1F22"/>
          </a:solidFill>
          <a:ln w="8096" cap="flat">
            <a:noFill/>
            <a:prstDash val="solid"/>
            <a:miter/>
          </a:ln>
          <a:scene3d>
            <a:camera prst="orthographicFront">
              <a:rot lat="1200000" lon="19800000" rev="0"/>
            </a:camera>
            <a:lightRig rig="threePt" dir="t"/>
          </a:scene3d>
          <a:sp3d prstMaterial="matte">
            <a:bevelB w="0" h="0"/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Graphic 6">
            <a:extLst>
              <a:ext uri="{FF2B5EF4-FFF2-40B4-BE49-F238E27FC236}">
                <a16:creationId xmlns:a16="http://schemas.microsoft.com/office/drawing/2014/main" id="{E43E4965-A2C5-C506-6866-D68ED2335A0F}"/>
              </a:ext>
            </a:extLst>
          </p:cNvPr>
          <p:cNvSpPr/>
          <p:nvPr/>
        </p:nvSpPr>
        <p:spPr>
          <a:xfrm>
            <a:off x="369443" y="3008989"/>
            <a:ext cx="1235950" cy="2210059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accent4"/>
          </a:solidFill>
          <a:ln w="8096" cap="flat">
            <a:noFill/>
            <a:prstDash val="solid"/>
            <a:miter/>
          </a:ln>
          <a:scene3d>
            <a:camera prst="orthographicFront">
              <a:rot lat="1200000" lon="19800000" rev="0"/>
            </a:camera>
            <a:lightRig rig="threePt" dir="t"/>
          </a:scene3d>
          <a:sp3d prstMaterial="matte">
            <a:bevelB w="0" h="0"/>
          </a:sp3d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56B7F1A-C0C6-01F3-EE64-7847D69E1021}"/>
              </a:ext>
            </a:extLst>
          </p:cNvPr>
          <p:cNvSpPr/>
          <p:nvPr/>
        </p:nvSpPr>
        <p:spPr>
          <a:xfrm>
            <a:off x="3346889" y="2439507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C777ED0-6545-E18C-0758-AB35E06D3DB3}"/>
              </a:ext>
            </a:extLst>
          </p:cNvPr>
          <p:cNvSpPr/>
          <p:nvPr/>
        </p:nvSpPr>
        <p:spPr>
          <a:xfrm>
            <a:off x="5686332" y="1973796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F6C1F2D-1050-8D69-2419-F33811E67632}"/>
              </a:ext>
            </a:extLst>
          </p:cNvPr>
          <p:cNvSpPr/>
          <p:nvPr/>
        </p:nvSpPr>
        <p:spPr>
          <a:xfrm>
            <a:off x="8038132" y="1507152"/>
            <a:ext cx="208021" cy="109728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D3758E2-DF94-5A04-CC43-E26F45052A2B}"/>
              </a:ext>
            </a:extLst>
          </p:cNvPr>
          <p:cNvSpPr/>
          <p:nvPr/>
        </p:nvSpPr>
        <p:spPr>
          <a:xfrm>
            <a:off x="1300559" y="982866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3200">
                <a:solidFill>
                  <a:schemeClr val="tx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B5EB53D-406C-217D-D4CA-05B4A3F5AAF7}"/>
              </a:ext>
            </a:extLst>
          </p:cNvPr>
          <p:cNvSpPr/>
          <p:nvPr/>
        </p:nvSpPr>
        <p:spPr>
          <a:xfrm>
            <a:off x="3640002" y="445298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3200">
                <a:solidFill>
                  <a:schemeClr val="tx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A50F951-63F8-292B-8FB9-7A0BA70E7D2F}"/>
              </a:ext>
            </a:extLst>
          </p:cNvPr>
          <p:cNvSpPr/>
          <p:nvPr/>
        </p:nvSpPr>
        <p:spPr>
          <a:xfrm>
            <a:off x="5991802" y="-24714"/>
            <a:ext cx="2401486" cy="1828800"/>
          </a:xfrm>
          <a:prstGeom prst="rect">
            <a:avLst/>
          </a:prstGeom>
          <a:solidFill>
            <a:srgbClr val="6EE9F0"/>
          </a:solidFill>
          <a:ln>
            <a:noFill/>
          </a:ln>
          <a:scene3d>
            <a:camera prst="isometricRightUp">
              <a:rot lat="1200000" lon="19800000" rev="0"/>
            </a:camera>
            <a:lightRig rig="threePt" dir="t"/>
          </a:scene3d>
          <a:sp3d prstMaterial="dkEdge">
            <a:bevelB w="0" h="165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3200">
                <a:solidFill>
                  <a:schemeClr val="tx1"/>
                </a:solidFill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292988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12534</TotalTime>
  <Words>246</Words>
  <Application>Microsoft Office PowerPoint</Application>
  <PresentationFormat>Widescreen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180</cp:revision>
  <cp:lastPrinted>2024-02-20T23:48:17Z</cp:lastPrinted>
  <dcterms:created xsi:type="dcterms:W3CDTF">2021-07-07T23:54:57Z</dcterms:created>
  <dcterms:modified xsi:type="dcterms:W3CDTF">2024-11-10T12:24:43Z</dcterms:modified>
</cp:coreProperties>
</file>