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53" r:id="rId2"/>
    <p:sldId id="384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6D2"/>
    <a:srgbClr val="ED3500"/>
    <a:srgbClr val="B81503"/>
    <a:srgbClr val="FF5D6C"/>
    <a:srgbClr val="BC2200"/>
    <a:srgbClr val="FFD63F"/>
    <a:srgbClr val="F07000"/>
    <a:srgbClr val="BEFF3C"/>
    <a:srgbClr val="AFFAFF"/>
    <a:srgbClr val="0085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" autoAdjust="0"/>
    <p:restoredTop sz="96058"/>
  </p:normalViewPr>
  <p:slideViewPr>
    <p:cSldViewPr snapToGrid="0" snapToObjects="1">
      <p:cViewPr varScale="1">
        <p:scale>
          <a:sx n="158" d="100"/>
          <a:sy n="158" d="100"/>
        </p:scale>
        <p:origin x="180" y="222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8858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199251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t.smartsheet.com/try-it?trp=38167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89000">
              <a:srgbClr val="D6F1FB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893F1B0-D8E0-1318-EACD-C96140D00B6F}"/>
              </a:ext>
            </a:extLst>
          </p:cNvPr>
          <p:cNvSpPr txBox="1"/>
          <p:nvPr/>
        </p:nvSpPr>
        <p:spPr>
          <a:xfrm>
            <a:off x="249647" y="282533"/>
            <a:ext cx="6190909" cy="107721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it-IT" sz="3200" b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Modello di diagramma a spina di pesce a colori</a:t>
            </a:r>
          </a:p>
        </p:txBody>
      </p:sp>
      <p:pic>
        <p:nvPicPr>
          <p:cNvPr id="33" name="Picture 32">
            <a:hlinkClick r:id="rId3"/>
            <a:extLst>
              <a:ext uri="{FF2B5EF4-FFF2-40B4-BE49-F238E27FC236}">
                <a16:creationId xmlns:a16="http://schemas.microsoft.com/office/drawing/2014/main" id="{4A18805D-093D-9D7D-D8FB-8A0263548A91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642268" y="298882"/>
            <a:ext cx="3264288" cy="64925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4690F8F-710E-1218-DB70-23E7DC32E840}"/>
              </a:ext>
            </a:extLst>
          </p:cNvPr>
          <p:cNvSpPr txBox="1"/>
          <p:nvPr/>
        </p:nvSpPr>
        <p:spPr>
          <a:xfrm>
            <a:off x="293144" y="1473715"/>
            <a:ext cx="4398126" cy="4672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25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Quando utilizzare questo modello: </a:t>
            </a:r>
            <a:r>
              <a:rPr lang="it-IT" sz="125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questo modello è particolarmente adatto per le presentazioni in ambienti che valorizzano la creatività, come il marketing, l’istruzione o la progettazione. Il modello combina un diagramma a spina di pesce delle cause principali con un design visivamente coinvolgente, facilitando l’analisi e una presentazione dinamica.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25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 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25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Caratteristiche importanti del modello: </a:t>
            </a:r>
            <a:r>
              <a:rPr lang="it-IT" sz="125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i colori vivaci assicurano che ogni sezione sia facilmente identificabile, il che può aiutare a mantenere l’attenzione del pubblico e migliorare la sua capacità di seguire l’analisi. La forma a pesce incarna in modo creativo il concetto di lisca di pesce e rende la struttura del modello coinvolgente e facile da ricordare per discussioni sulla risoluzione dei problemi.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1B028CC-25B9-7F56-5803-4FF41E07A98F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5092069" y="1586959"/>
            <a:ext cx="6814487" cy="3833148"/>
          </a:xfrm>
          <a:prstGeom prst="rect">
            <a:avLst/>
          </a:prstGeom>
          <a:effectLst>
            <a:outerShdw blurRad="101157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7973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Picture 95" descr="Barriera corallina artificiale coperta da un banco di pesci">
            <a:extLst>
              <a:ext uri="{FF2B5EF4-FFF2-40B4-BE49-F238E27FC236}">
                <a16:creationId xmlns:a16="http://schemas.microsoft.com/office/drawing/2014/main" id="{F904D976-9CB7-C506-3BA3-069D84FDE4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3110"/>
            <a:ext cx="12192001" cy="6861110"/>
          </a:xfrm>
          <a:prstGeom prst="rect">
            <a:avLst/>
          </a:prstGeom>
        </p:spPr>
      </p:pic>
      <p:grpSp>
        <p:nvGrpSpPr>
          <p:cNvPr id="86" name="Graphic 83">
            <a:extLst>
              <a:ext uri="{FF2B5EF4-FFF2-40B4-BE49-F238E27FC236}">
                <a16:creationId xmlns:a16="http://schemas.microsoft.com/office/drawing/2014/main" id="{32372A1A-62D1-B84D-B0D5-DA9917E304B8}"/>
              </a:ext>
            </a:extLst>
          </p:cNvPr>
          <p:cNvGrpSpPr/>
          <p:nvPr/>
        </p:nvGrpSpPr>
        <p:grpSpPr>
          <a:xfrm>
            <a:off x="2224283" y="284346"/>
            <a:ext cx="6346889" cy="6425903"/>
            <a:chOff x="2081445" y="284346"/>
            <a:chExt cx="6044610" cy="6425903"/>
          </a:xfrm>
          <a:solidFill>
            <a:srgbClr val="E1BE39"/>
          </a:solidFill>
        </p:grpSpPr>
        <p:sp>
          <p:nvSpPr>
            <p:cNvPr id="87" name="Freeform 86">
              <a:extLst>
                <a:ext uri="{FF2B5EF4-FFF2-40B4-BE49-F238E27FC236}">
                  <a16:creationId xmlns:a16="http://schemas.microsoft.com/office/drawing/2014/main" id="{3221B13A-5584-9DB2-D60C-490F800343C9}"/>
                </a:ext>
              </a:extLst>
            </p:cNvPr>
            <p:cNvSpPr/>
            <p:nvPr/>
          </p:nvSpPr>
          <p:spPr>
            <a:xfrm>
              <a:off x="2419805" y="284346"/>
              <a:ext cx="5706250" cy="1365778"/>
            </a:xfrm>
            <a:custGeom>
              <a:avLst/>
              <a:gdLst>
                <a:gd name="connsiteX0" fmla="*/ 2079733 w 5706250"/>
                <a:gd name="connsiteY0" fmla="*/ 732154 h 1295832"/>
                <a:gd name="connsiteX1" fmla="*/ 5706251 w 5706250"/>
                <a:gd name="connsiteY1" fmla="*/ 537913 h 1295832"/>
                <a:gd name="connsiteX2" fmla="*/ 0 w 5706250"/>
                <a:gd name="connsiteY2" fmla="*/ 120232 h 1295832"/>
                <a:gd name="connsiteX3" fmla="*/ 525511 w 5706250"/>
                <a:gd name="connsiteY3" fmla="*/ 1295833 h 1295832"/>
                <a:gd name="connsiteX4" fmla="*/ 2079733 w 5706250"/>
                <a:gd name="connsiteY4" fmla="*/ 732154 h 1295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06250" h="1295832">
                  <a:moveTo>
                    <a:pt x="2079733" y="732154"/>
                  </a:moveTo>
                  <a:cubicBezTo>
                    <a:pt x="2708114" y="564574"/>
                    <a:pt x="4112368" y="347481"/>
                    <a:pt x="5706251" y="537913"/>
                  </a:cubicBezTo>
                  <a:cubicBezTo>
                    <a:pt x="5188177" y="-170494"/>
                    <a:pt x="89238" y="-25766"/>
                    <a:pt x="0" y="120232"/>
                  </a:cubicBezTo>
                  <a:cubicBezTo>
                    <a:pt x="54534" y="192597"/>
                    <a:pt x="418921" y="708033"/>
                    <a:pt x="525511" y="1295833"/>
                  </a:cubicBezTo>
                  <a:cubicBezTo>
                    <a:pt x="939474" y="1060967"/>
                    <a:pt x="1451351" y="860378"/>
                    <a:pt x="2079733" y="732154"/>
                  </a:cubicBezTo>
                  <a:close/>
                </a:path>
              </a:pathLst>
            </a:custGeom>
            <a:solidFill>
              <a:schemeClr val="accent2"/>
            </a:solidFill>
            <a:ln w="123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" name="Freeform 88">
              <a:extLst>
                <a:ext uri="{FF2B5EF4-FFF2-40B4-BE49-F238E27FC236}">
                  <a16:creationId xmlns:a16="http://schemas.microsoft.com/office/drawing/2014/main" id="{6625FBA0-8541-942F-153D-D2BEF5A3994D}"/>
                </a:ext>
              </a:extLst>
            </p:cNvPr>
            <p:cNvSpPr/>
            <p:nvPr/>
          </p:nvSpPr>
          <p:spPr>
            <a:xfrm>
              <a:off x="2081445" y="5359291"/>
              <a:ext cx="5865272" cy="1350958"/>
            </a:xfrm>
            <a:custGeom>
              <a:avLst/>
              <a:gdLst>
                <a:gd name="connsiteX0" fmla="*/ 2796112 w 5788051"/>
                <a:gd name="connsiteY0" fmla="*/ 408794 h 1306193"/>
                <a:gd name="connsiteX1" fmla="*/ 734971 w 5788051"/>
                <a:gd name="connsiteY1" fmla="*/ 0 h 1306193"/>
                <a:gd name="connsiteX2" fmla="*/ 0 w 5788051"/>
                <a:gd name="connsiteY2" fmla="*/ 289457 h 1306193"/>
                <a:gd name="connsiteX3" fmla="*/ 4953928 w 5788051"/>
                <a:gd name="connsiteY3" fmla="*/ 1167983 h 1306193"/>
                <a:gd name="connsiteX4" fmla="*/ 5788051 w 5788051"/>
                <a:gd name="connsiteY4" fmla="*/ 548445 h 1306193"/>
                <a:gd name="connsiteX5" fmla="*/ 2796112 w 5788051"/>
                <a:gd name="connsiteY5" fmla="*/ 408794 h 1306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788051" h="1306193">
                  <a:moveTo>
                    <a:pt x="2796112" y="408794"/>
                  </a:moveTo>
                  <a:cubicBezTo>
                    <a:pt x="1944637" y="543366"/>
                    <a:pt x="1265439" y="337700"/>
                    <a:pt x="734971" y="0"/>
                  </a:cubicBezTo>
                  <a:cubicBezTo>
                    <a:pt x="570129" y="180276"/>
                    <a:pt x="335880" y="305961"/>
                    <a:pt x="0" y="289457"/>
                  </a:cubicBezTo>
                  <a:cubicBezTo>
                    <a:pt x="1079527" y="1128627"/>
                    <a:pt x="2665974" y="1541230"/>
                    <a:pt x="4953928" y="1167983"/>
                  </a:cubicBezTo>
                  <a:cubicBezTo>
                    <a:pt x="5159670" y="1101967"/>
                    <a:pt x="5462086" y="859484"/>
                    <a:pt x="5788051" y="548445"/>
                  </a:cubicBezTo>
                  <a:cubicBezTo>
                    <a:pt x="4608132" y="603035"/>
                    <a:pt x="4004539" y="215823"/>
                    <a:pt x="2796112" y="408794"/>
                  </a:cubicBezTo>
                  <a:close/>
                </a:path>
              </a:pathLst>
            </a:custGeom>
            <a:solidFill>
              <a:srgbClr val="ED3500"/>
            </a:solidFill>
            <a:ln w="123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90" name="Freeform 89">
            <a:extLst>
              <a:ext uri="{FF2B5EF4-FFF2-40B4-BE49-F238E27FC236}">
                <a16:creationId xmlns:a16="http://schemas.microsoft.com/office/drawing/2014/main" id="{BD012309-CDD8-CCCD-A81A-661D3EE27749}"/>
              </a:ext>
            </a:extLst>
          </p:cNvPr>
          <p:cNvSpPr/>
          <p:nvPr/>
        </p:nvSpPr>
        <p:spPr>
          <a:xfrm>
            <a:off x="5738317" y="3491637"/>
            <a:ext cx="3233549" cy="1912418"/>
          </a:xfrm>
          <a:custGeom>
            <a:avLst/>
            <a:gdLst>
              <a:gd name="connsiteX0" fmla="*/ 2283037 w 2450546"/>
              <a:gd name="connsiteY0" fmla="*/ 157922 h 1521805"/>
              <a:gd name="connsiteX1" fmla="*/ 41 w 2450546"/>
              <a:gd name="connsiteY1" fmla="*/ 226478 h 1521805"/>
              <a:gd name="connsiteX2" fmla="*/ 708984 w 2450546"/>
              <a:gd name="connsiteY2" fmla="*/ 1485869 h 1521805"/>
              <a:gd name="connsiteX3" fmla="*/ 2437963 w 2450546"/>
              <a:gd name="connsiteY3" fmla="*/ 532439 h 1521805"/>
              <a:gd name="connsiteX4" fmla="*/ 2283037 w 2450546"/>
              <a:gd name="connsiteY4" fmla="*/ 157922 h 1521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50546" h="1521805">
                <a:moveTo>
                  <a:pt x="2283037" y="157922"/>
                </a:moveTo>
                <a:cubicBezTo>
                  <a:pt x="2283037" y="157922"/>
                  <a:pt x="-11114" y="-239446"/>
                  <a:pt x="41" y="226478"/>
                </a:cubicBezTo>
                <a:cubicBezTo>
                  <a:pt x="11196" y="692402"/>
                  <a:pt x="343358" y="1248463"/>
                  <a:pt x="708984" y="1485869"/>
                </a:cubicBezTo>
                <a:cubicBezTo>
                  <a:pt x="1074610" y="1724543"/>
                  <a:pt x="2371035" y="702558"/>
                  <a:pt x="2437963" y="532439"/>
                </a:cubicBezTo>
                <a:cubicBezTo>
                  <a:pt x="2504892" y="362319"/>
                  <a:pt x="2283037" y="157922"/>
                  <a:pt x="2283037" y="157922"/>
                </a:cubicBezTo>
                <a:close/>
              </a:path>
            </a:pathLst>
          </a:custGeom>
          <a:gradFill>
            <a:gsLst>
              <a:gs pos="85000">
                <a:srgbClr val="FFD63F"/>
              </a:gs>
              <a:gs pos="0">
                <a:schemeClr val="accent4"/>
              </a:gs>
            </a:gsLst>
            <a:lin ang="0" scaled="0"/>
          </a:gradFill>
          <a:ln w="1239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1" name="Freeform 90">
            <a:extLst>
              <a:ext uri="{FF2B5EF4-FFF2-40B4-BE49-F238E27FC236}">
                <a16:creationId xmlns:a16="http://schemas.microsoft.com/office/drawing/2014/main" id="{AE0AF069-6EB2-A0E7-B504-50B9DC6409D5}"/>
              </a:ext>
            </a:extLst>
          </p:cNvPr>
          <p:cNvSpPr/>
          <p:nvPr/>
        </p:nvSpPr>
        <p:spPr>
          <a:xfrm>
            <a:off x="1377082" y="751619"/>
            <a:ext cx="10452463" cy="5210408"/>
          </a:xfrm>
          <a:custGeom>
            <a:avLst/>
            <a:gdLst>
              <a:gd name="connsiteX0" fmla="*/ 9480259 w 9922727"/>
              <a:gd name="connsiteY0" fmla="*/ 1574018 h 5208097"/>
              <a:gd name="connsiteX1" fmla="*/ 7022505 w 9922727"/>
              <a:gd name="connsiteY1" fmla="*/ 94995 h 5208097"/>
              <a:gd name="connsiteX2" fmla="*/ 3224949 w 9922727"/>
              <a:gd name="connsiteY2" fmla="*/ 267654 h 5208097"/>
              <a:gd name="connsiteX3" fmla="*/ 0 w 9922727"/>
              <a:gd name="connsiteY3" fmla="*/ 2705184 h 5208097"/>
              <a:gd name="connsiteX4" fmla="*/ 3601730 w 9922727"/>
              <a:gd name="connsiteY4" fmla="*/ 5062733 h 5208097"/>
              <a:gd name="connsiteX5" fmla="*/ 7269148 w 9922727"/>
              <a:gd name="connsiteY5" fmla="*/ 5128750 h 5208097"/>
              <a:gd name="connsiteX6" fmla="*/ 9428203 w 9922727"/>
              <a:gd name="connsiteY6" fmla="*/ 3876976 h 5208097"/>
              <a:gd name="connsiteX7" fmla="*/ 9922728 w 9922727"/>
              <a:gd name="connsiteY7" fmla="*/ 2691219 h 5208097"/>
              <a:gd name="connsiteX8" fmla="*/ 9480259 w 9922727"/>
              <a:gd name="connsiteY8" fmla="*/ 1574018 h 5208097"/>
              <a:gd name="connsiteX9" fmla="*/ 7126616 w 9922727"/>
              <a:gd name="connsiteY9" fmla="*/ 3425017 h 5208097"/>
              <a:gd name="connsiteX10" fmla="*/ 5097699 w 9922727"/>
              <a:gd name="connsiteY10" fmla="*/ 4543488 h 5208097"/>
              <a:gd name="connsiteX11" fmla="*/ 4266055 w 9922727"/>
              <a:gd name="connsiteY11" fmla="*/ 3064466 h 5208097"/>
              <a:gd name="connsiteX12" fmla="*/ 6944422 w 9922727"/>
              <a:gd name="connsiteY12" fmla="*/ 2984484 h 5208097"/>
              <a:gd name="connsiteX13" fmla="*/ 7126616 w 9922727"/>
              <a:gd name="connsiteY13" fmla="*/ 3425017 h 5208097"/>
              <a:gd name="connsiteX0" fmla="*/ 9532811 w 9922728"/>
              <a:gd name="connsiteY0" fmla="*/ 2044307 h 5236952"/>
              <a:gd name="connsiteX1" fmla="*/ 7022505 w 9922728"/>
              <a:gd name="connsiteY1" fmla="*/ 123849 h 5236952"/>
              <a:gd name="connsiteX2" fmla="*/ 3224949 w 9922728"/>
              <a:gd name="connsiteY2" fmla="*/ 296508 h 5236952"/>
              <a:gd name="connsiteX3" fmla="*/ 0 w 9922728"/>
              <a:gd name="connsiteY3" fmla="*/ 2734038 h 5236952"/>
              <a:gd name="connsiteX4" fmla="*/ 3601730 w 9922728"/>
              <a:gd name="connsiteY4" fmla="*/ 5091587 h 5236952"/>
              <a:gd name="connsiteX5" fmla="*/ 7269148 w 9922728"/>
              <a:gd name="connsiteY5" fmla="*/ 5157604 h 5236952"/>
              <a:gd name="connsiteX6" fmla="*/ 9428203 w 9922728"/>
              <a:gd name="connsiteY6" fmla="*/ 3905830 h 5236952"/>
              <a:gd name="connsiteX7" fmla="*/ 9922728 w 9922728"/>
              <a:gd name="connsiteY7" fmla="*/ 2720073 h 5236952"/>
              <a:gd name="connsiteX8" fmla="*/ 9532811 w 9922728"/>
              <a:gd name="connsiteY8" fmla="*/ 2044307 h 5236952"/>
              <a:gd name="connsiteX9" fmla="*/ 7126616 w 9922728"/>
              <a:gd name="connsiteY9" fmla="*/ 3453871 h 5236952"/>
              <a:gd name="connsiteX10" fmla="*/ 5097699 w 9922728"/>
              <a:gd name="connsiteY10" fmla="*/ 4572342 h 5236952"/>
              <a:gd name="connsiteX11" fmla="*/ 4266055 w 9922728"/>
              <a:gd name="connsiteY11" fmla="*/ 3093320 h 5236952"/>
              <a:gd name="connsiteX12" fmla="*/ 6944422 w 9922728"/>
              <a:gd name="connsiteY12" fmla="*/ 3013338 h 5236952"/>
              <a:gd name="connsiteX13" fmla="*/ 7126616 w 9922728"/>
              <a:gd name="connsiteY13" fmla="*/ 3453871 h 5236952"/>
              <a:gd name="connsiteX0" fmla="*/ 9879653 w 9927884"/>
              <a:gd name="connsiteY0" fmla="*/ 2202301 h 5247801"/>
              <a:gd name="connsiteX1" fmla="*/ 7022505 w 9927884"/>
              <a:gd name="connsiteY1" fmla="*/ 134698 h 5247801"/>
              <a:gd name="connsiteX2" fmla="*/ 3224949 w 9927884"/>
              <a:gd name="connsiteY2" fmla="*/ 307357 h 5247801"/>
              <a:gd name="connsiteX3" fmla="*/ 0 w 9927884"/>
              <a:gd name="connsiteY3" fmla="*/ 2744887 h 5247801"/>
              <a:gd name="connsiteX4" fmla="*/ 3601730 w 9927884"/>
              <a:gd name="connsiteY4" fmla="*/ 5102436 h 5247801"/>
              <a:gd name="connsiteX5" fmla="*/ 7269148 w 9927884"/>
              <a:gd name="connsiteY5" fmla="*/ 5168453 h 5247801"/>
              <a:gd name="connsiteX6" fmla="*/ 9428203 w 9927884"/>
              <a:gd name="connsiteY6" fmla="*/ 3916679 h 5247801"/>
              <a:gd name="connsiteX7" fmla="*/ 9922728 w 9927884"/>
              <a:gd name="connsiteY7" fmla="*/ 2730922 h 5247801"/>
              <a:gd name="connsiteX8" fmla="*/ 9879653 w 9927884"/>
              <a:gd name="connsiteY8" fmla="*/ 2202301 h 5247801"/>
              <a:gd name="connsiteX9" fmla="*/ 7126616 w 9927884"/>
              <a:gd name="connsiteY9" fmla="*/ 3464720 h 5247801"/>
              <a:gd name="connsiteX10" fmla="*/ 5097699 w 9927884"/>
              <a:gd name="connsiteY10" fmla="*/ 4583191 h 5247801"/>
              <a:gd name="connsiteX11" fmla="*/ 4266055 w 9927884"/>
              <a:gd name="connsiteY11" fmla="*/ 3104169 h 5247801"/>
              <a:gd name="connsiteX12" fmla="*/ 6944422 w 9927884"/>
              <a:gd name="connsiteY12" fmla="*/ 3024187 h 5247801"/>
              <a:gd name="connsiteX13" fmla="*/ 7126616 w 9927884"/>
              <a:gd name="connsiteY13" fmla="*/ 3464720 h 5247801"/>
              <a:gd name="connsiteX0" fmla="*/ 9879653 w 9927884"/>
              <a:gd name="connsiteY0" fmla="*/ 2150629 h 5196129"/>
              <a:gd name="connsiteX1" fmla="*/ 7022505 w 9927884"/>
              <a:gd name="connsiteY1" fmla="*/ 83026 h 5196129"/>
              <a:gd name="connsiteX2" fmla="*/ 3224949 w 9927884"/>
              <a:gd name="connsiteY2" fmla="*/ 255685 h 5196129"/>
              <a:gd name="connsiteX3" fmla="*/ 0 w 9927884"/>
              <a:gd name="connsiteY3" fmla="*/ 2693215 h 5196129"/>
              <a:gd name="connsiteX4" fmla="*/ 3601730 w 9927884"/>
              <a:gd name="connsiteY4" fmla="*/ 5050764 h 5196129"/>
              <a:gd name="connsiteX5" fmla="*/ 7269148 w 9927884"/>
              <a:gd name="connsiteY5" fmla="*/ 5116781 h 5196129"/>
              <a:gd name="connsiteX6" fmla="*/ 9428203 w 9927884"/>
              <a:gd name="connsiteY6" fmla="*/ 3865007 h 5196129"/>
              <a:gd name="connsiteX7" fmla="*/ 9922728 w 9927884"/>
              <a:gd name="connsiteY7" fmla="*/ 2679250 h 5196129"/>
              <a:gd name="connsiteX8" fmla="*/ 9879653 w 9927884"/>
              <a:gd name="connsiteY8" fmla="*/ 2150629 h 5196129"/>
              <a:gd name="connsiteX9" fmla="*/ 7126616 w 9927884"/>
              <a:gd name="connsiteY9" fmla="*/ 3413048 h 5196129"/>
              <a:gd name="connsiteX10" fmla="*/ 5097699 w 9927884"/>
              <a:gd name="connsiteY10" fmla="*/ 4531519 h 5196129"/>
              <a:gd name="connsiteX11" fmla="*/ 4266055 w 9927884"/>
              <a:gd name="connsiteY11" fmla="*/ 3052497 h 5196129"/>
              <a:gd name="connsiteX12" fmla="*/ 6944422 w 9927884"/>
              <a:gd name="connsiteY12" fmla="*/ 2972515 h 5196129"/>
              <a:gd name="connsiteX13" fmla="*/ 7126616 w 9927884"/>
              <a:gd name="connsiteY13" fmla="*/ 3413048 h 5196129"/>
              <a:gd name="connsiteX0" fmla="*/ 9879653 w 9927884"/>
              <a:gd name="connsiteY0" fmla="*/ 2159825 h 5205325"/>
              <a:gd name="connsiteX1" fmla="*/ 7022505 w 9927884"/>
              <a:gd name="connsiteY1" fmla="*/ 92222 h 5205325"/>
              <a:gd name="connsiteX2" fmla="*/ 3224949 w 9927884"/>
              <a:gd name="connsiteY2" fmla="*/ 264881 h 5205325"/>
              <a:gd name="connsiteX3" fmla="*/ 0 w 9927884"/>
              <a:gd name="connsiteY3" fmla="*/ 2702411 h 5205325"/>
              <a:gd name="connsiteX4" fmla="*/ 3601730 w 9927884"/>
              <a:gd name="connsiteY4" fmla="*/ 5059960 h 5205325"/>
              <a:gd name="connsiteX5" fmla="*/ 7269148 w 9927884"/>
              <a:gd name="connsiteY5" fmla="*/ 5125977 h 5205325"/>
              <a:gd name="connsiteX6" fmla="*/ 9428203 w 9927884"/>
              <a:gd name="connsiteY6" fmla="*/ 3874203 h 5205325"/>
              <a:gd name="connsiteX7" fmla="*/ 9922728 w 9927884"/>
              <a:gd name="connsiteY7" fmla="*/ 2688446 h 5205325"/>
              <a:gd name="connsiteX8" fmla="*/ 9879653 w 9927884"/>
              <a:gd name="connsiteY8" fmla="*/ 2159825 h 5205325"/>
              <a:gd name="connsiteX9" fmla="*/ 7126616 w 9927884"/>
              <a:gd name="connsiteY9" fmla="*/ 3422244 h 5205325"/>
              <a:gd name="connsiteX10" fmla="*/ 5097699 w 9927884"/>
              <a:gd name="connsiteY10" fmla="*/ 4540715 h 5205325"/>
              <a:gd name="connsiteX11" fmla="*/ 4266055 w 9927884"/>
              <a:gd name="connsiteY11" fmla="*/ 3061693 h 5205325"/>
              <a:gd name="connsiteX12" fmla="*/ 6944422 w 9927884"/>
              <a:gd name="connsiteY12" fmla="*/ 2981711 h 5205325"/>
              <a:gd name="connsiteX13" fmla="*/ 7126616 w 9927884"/>
              <a:gd name="connsiteY13" fmla="*/ 3422244 h 5205325"/>
              <a:gd name="connsiteX0" fmla="*/ 9879653 w 9950107"/>
              <a:gd name="connsiteY0" fmla="*/ 2159825 h 5205325"/>
              <a:gd name="connsiteX1" fmla="*/ 7022505 w 9950107"/>
              <a:gd name="connsiteY1" fmla="*/ 92222 h 5205325"/>
              <a:gd name="connsiteX2" fmla="*/ 3224949 w 9950107"/>
              <a:gd name="connsiteY2" fmla="*/ 264881 h 5205325"/>
              <a:gd name="connsiteX3" fmla="*/ 0 w 9950107"/>
              <a:gd name="connsiteY3" fmla="*/ 2702411 h 5205325"/>
              <a:gd name="connsiteX4" fmla="*/ 3601730 w 9950107"/>
              <a:gd name="connsiteY4" fmla="*/ 5059960 h 5205325"/>
              <a:gd name="connsiteX5" fmla="*/ 7269148 w 9950107"/>
              <a:gd name="connsiteY5" fmla="*/ 5125977 h 5205325"/>
              <a:gd name="connsiteX6" fmla="*/ 9428203 w 9950107"/>
              <a:gd name="connsiteY6" fmla="*/ 3874203 h 5205325"/>
              <a:gd name="connsiteX7" fmla="*/ 9922728 w 9950107"/>
              <a:gd name="connsiteY7" fmla="*/ 2688446 h 5205325"/>
              <a:gd name="connsiteX8" fmla="*/ 9879653 w 9950107"/>
              <a:gd name="connsiteY8" fmla="*/ 2159825 h 5205325"/>
              <a:gd name="connsiteX9" fmla="*/ 7126616 w 9950107"/>
              <a:gd name="connsiteY9" fmla="*/ 3422244 h 5205325"/>
              <a:gd name="connsiteX10" fmla="*/ 5097699 w 9950107"/>
              <a:gd name="connsiteY10" fmla="*/ 4540715 h 5205325"/>
              <a:gd name="connsiteX11" fmla="*/ 4266055 w 9950107"/>
              <a:gd name="connsiteY11" fmla="*/ 3061693 h 5205325"/>
              <a:gd name="connsiteX12" fmla="*/ 6944422 w 9950107"/>
              <a:gd name="connsiteY12" fmla="*/ 2981711 h 5205325"/>
              <a:gd name="connsiteX13" fmla="*/ 7126616 w 9950107"/>
              <a:gd name="connsiteY13" fmla="*/ 3422244 h 5205325"/>
              <a:gd name="connsiteX0" fmla="*/ 9879653 w 9977910"/>
              <a:gd name="connsiteY0" fmla="*/ 2159825 h 5164996"/>
              <a:gd name="connsiteX1" fmla="*/ 7022505 w 9977910"/>
              <a:gd name="connsiteY1" fmla="*/ 92222 h 5164996"/>
              <a:gd name="connsiteX2" fmla="*/ 3224949 w 9977910"/>
              <a:gd name="connsiteY2" fmla="*/ 264881 h 5164996"/>
              <a:gd name="connsiteX3" fmla="*/ 0 w 9977910"/>
              <a:gd name="connsiteY3" fmla="*/ 2702411 h 5164996"/>
              <a:gd name="connsiteX4" fmla="*/ 3601730 w 9977910"/>
              <a:gd name="connsiteY4" fmla="*/ 5059960 h 5164996"/>
              <a:gd name="connsiteX5" fmla="*/ 7269148 w 9977910"/>
              <a:gd name="connsiteY5" fmla="*/ 5125977 h 5164996"/>
              <a:gd name="connsiteX6" fmla="*/ 9478252 w 9977910"/>
              <a:gd name="connsiteY6" fmla="*/ 4031859 h 5164996"/>
              <a:gd name="connsiteX7" fmla="*/ 9922728 w 9977910"/>
              <a:gd name="connsiteY7" fmla="*/ 2688446 h 5164996"/>
              <a:gd name="connsiteX8" fmla="*/ 9879653 w 9977910"/>
              <a:gd name="connsiteY8" fmla="*/ 2159825 h 5164996"/>
              <a:gd name="connsiteX9" fmla="*/ 7126616 w 9977910"/>
              <a:gd name="connsiteY9" fmla="*/ 3422244 h 5164996"/>
              <a:gd name="connsiteX10" fmla="*/ 5097699 w 9977910"/>
              <a:gd name="connsiteY10" fmla="*/ 4540715 h 5164996"/>
              <a:gd name="connsiteX11" fmla="*/ 4266055 w 9977910"/>
              <a:gd name="connsiteY11" fmla="*/ 3061693 h 5164996"/>
              <a:gd name="connsiteX12" fmla="*/ 6944422 w 9977910"/>
              <a:gd name="connsiteY12" fmla="*/ 2981711 h 5164996"/>
              <a:gd name="connsiteX13" fmla="*/ 7126616 w 9977910"/>
              <a:gd name="connsiteY13" fmla="*/ 3422244 h 5164996"/>
              <a:gd name="connsiteX0" fmla="*/ 9879653 w 9977910"/>
              <a:gd name="connsiteY0" fmla="*/ 2159825 h 5211941"/>
              <a:gd name="connsiteX1" fmla="*/ 7022505 w 9977910"/>
              <a:gd name="connsiteY1" fmla="*/ 92222 h 5211941"/>
              <a:gd name="connsiteX2" fmla="*/ 3224949 w 9977910"/>
              <a:gd name="connsiteY2" fmla="*/ 264881 h 5211941"/>
              <a:gd name="connsiteX3" fmla="*/ 0 w 9977910"/>
              <a:gd name="connsiteY3" fmla="*/ 2702411 h 5211941"/>
              <a:gd name="connsiteX4" fmla="*/ 3601730 w 9977910"/>
              <a:gd name="connsiteY4" fmla="*/ 5059960 h 5211941"/>
              <a:gd name="connsiteX5" fmla="*/ 7269148 w 9977910"/>
              <a:gd name="connsiteY5" fmla="*/ 5125977 h 5211941"/>
              <a:gd name="connsiteX6" fmla="*/ 9478252 w 9977910"/>
              <a:gd name="connsiteY6" fmla="*/ 4031859 h 5211941"/>
              <a:gd name="connsiteX7" fmla="*/ 9922728 w 9977910"/>
              <a:gd name="connsiteY7" fmla="*/ 2688446 h 5211941"/>
              <a:gd name="connsiteX8" fmla="*/ 9879653 w 9977910"/>
              <a:gd name="connsiteY8" fmla="*/ 2159825 h 5211941"/>
              <a:gd name="connsiteX9" fmla="*/ 7126616 w 9977910"/>
              <a:gd name="connsiteY9" fmla="*/ 3422244 h 5211941"/>
              <a:gd name="connsiteX10" fmla="*/ 5097699 w 9977910"/>
              <a:gd name="connsiteY10" fmla="*/ 4540715 h 5211941"/>
              <a:gd name="connsiteX11" fmla="*/ 4266055 w 9977910"/>
              <a:gd name="connsiteY11" fmla="*/ 3061693 h 5211941"/>
              <a:gd name="connsiteX12" fmla="*/ 6944422 w 9977910"/>
              <a:gd name="connsiteY12" fmla="*/ 2981711 h 5211941"/>
              <a:gd name="connsiteX13" fmla="*/ 7126616 w 9977910"/>
              <a:gd name="connsiteY13" fmla="*/ 3422244 h 5211941"/>
              <a:gd name="connsiteX0" fmla="*/ 9879653 w 9977910"/>
              <a:gd name="connsiteY0" fmla="*/ 2159825 h 5210408"/>
              <a:gd name="connsiteX1" fmla="*/ 7022505 w 9977910"/>
              <a:gd name="connsiteY1" fmla="*/ 92222 h 5210408"/>
              <a:gd name="connsiteX2" fmla="*/ 3224949 w 9977910"/>
              <a:gd name="connsiteY2" fmla="*/ 264881 h 5210408"/>
              <a:gd name="connsiteX3" fmla="*/ 0 w 9977910"/>
              <a:gd name="connsiteY3" fmla="*/ 2702411 h 5210408"/>
              <a:gd name="connsiteX4" fmla="*/ 3601730 w 9977910"/>
              <a:gd name="connsiteY4" fmla="*/ 5059960 h 5210408"/>
              <a:gd name="connsiteX5" fmla="*/ 7269148 w 9977910"/>
              <a:gd name="connsiteY5" fmla="*/ 5125977 h 5210408"/>
              <a:gd name="connsiteX6" fmla="*/ 9478252 w 9977910"/>
              <a:gd name="connsiteY6" fmla="*/ 4031859 h 5210408"/>
              <a:gd name="connsiteX7" fmla="*/ 9922728 w 9977910"/>
              <a:gd name="connsiteY7" fmla="*/ 2688446 h 5210408"/>
              <a:gd name="connsiteX8" fmla="*/ 9879653 w 9977910"/>
              <a:gd name="connsiteY8" fmla="*/ 2159825 h 5210408"/>
              <a:gd name="connsiteX9" fmla="*/ 7126616 w 9977910"/>
              <a:gd name="connsiteY9" fmla="*/ 3422244 h 5210408"/>
              <a:gd name="connsiteX10" fmla="*/ 5097699 w 9977910"/>
              <a:gd name="connsiteY10" fmla="*/ 4540715 h 5210408"/>
              <a:gd name="connsiteX11" fmla="*/ 4266055 w 9977910"/>
              <a:gd name="connsiteY11" fmla="*/ 3061693 h 5210408"/>
              <a:gd name="connsiteX12" fmla="*/ 6944422 w 9977910"/>
              <a:gd name="connsiteY12" fmla="*/ 2981711 h 5210408"/>
              <a:gd name="connsiteX13" fmla="*/ 7126616 w 9977910"/>
              <a:gd name="connsiteY13" fmla="*/ 3422244 h 5210408"/>
              <a:gd name="connsiteX0" fmla="*/ 9879653 w 10065061"/>
              <a:gd name="connsiteY0" fmla="*/ 2159825 h 5210408"/>
              <a:gd name="connsiteX1" fmla="*/ 7022505 w 10065061"/>
              <a:gd name="connsiteY1" fmla="*/ 92222 h 5210408"/>
              <a:gd name="connsiteX2" fmla="*/ 3224949 w 10065061"/>
              <a:gd name="connsiteY2" fmla="*/ 264881 h 5210408"/>
              <a:gd name="connsiteX3" fmla="*/ 0 w 10065061"/>
              <a:gd name="connsiteY3" fmla="*/ 2702411 h 5210408"/>
              <a:gd name="connsiteX4" fmla="*/ 3601730 w 10065061"/>
              <a:gd name="connsiteY4" fmla="*/ 5059960 h 5210408"/>
              <a:gd name="connsiteX5" fmla="*/ 7269148 w 10065061"/>
              <a:gd name="connsiteY5" fmla="*/ 5125977 h 5210408"/>
              <a:gd name="connsiteX6" fmla="*/ 9478252 w 10065061"/>
              <a:gd name="connsiteY6" fmla="*/ 4031859 h 5210408"/>
              <a:gd name="connsiteX7" fmla="*/ 9922728 w 10065061"/>
              <a:gd name="connsiteY7" fmla="*/ 2688446 h 5210408"/>
              <a:gd name="connsiteX8" fmla="*/ 9879653 w 10065061"/>
              <a:gd name="connsiteY8" fmla="*/ 2159825 h 5210408"/>
              <a:gd name="connsiteX9" fmla="*/ 7126616 w 10065061"/>
              <a:gd name="connsiteY9" fmla="*/ 3422244 h 5210408"/>
              <a:gd name="connsiteX10" fmla="*/ 5097699 w 10065061"/>
              <a:gd name="connsiteY10" fmla="*/ 4540715 h 5210408"/>
              <a:gd name="connsiteX11" fmla="*/ 4266055 w 10065061"/>
              <a:gd name="connsiteY11" fmla="*/ 3061693 h 5210408"/>
              <a:gd name="connsiteX12" fmla="*/ 6944422 w 10065061"/>
              <a:gd name="connsiteY12" fmla="*/ 2981711 h 5210408"/>
              <a:gd name="connsiteX13" fmla="*/ 7126616 w 10065061"/>
              <a:gd name="connsiteY13" fmla="*/ 3422244 h 5210408"/>
              <a:gd name="connsiteX0" fmla="*/ 9879653 w 10068955"/>
              <a:gd name="connsiteY0" fmla="*/ 2159825 h 5210408"/>
              <a:gd name="connsiteX1" fmla="*/ 7022505 w 10068955"/>
              <a:gd name="connsiteY1" fmla="*/ 92222 h 5210408"/>
              <a:gd name="connsiteX2" fmla="*/ 3224949 w 10068955"/>
              <a:gd name="connsiteY2" fmla="*/ 264881 h 5210408"/>
              <a:gd name="connsiteX3" fmla="*/ 0 w 10068955"/>
              <a:gd name="connsiteY3" fmla="*/ 2702411 h 5210408"/>
              <a:gd name="connsiteX4" fmla="*/ 3601730 w 10068955"/>
              <a:gd name="connsiteY4" fmla="*/ 5059960 h 5210408"/>
              <a:gd name="connsiteX5" fmla="*/ 7269148 w 10068955"/>
              <a:gd name="connsiteY5" fmla="*/ 5125977 h 5210408"/>
              <a:gd name="connsiteX6" fmla="*/ 9478252 w 10068955"/>
              <a:gd name="connsiteY6" fmla="*/ 4031859 h 5210408"/>
              <a:gd name="connsiteX7" fmla="*/ 9922728 w 10068955"/>
              <a:gd name="connsiteY7" fmla="*/ 2688446 h 5210408"/>
              <a:gd name="connsiteX8" fmla="*/ 9879653 w 10068955"/>
              <a:gd name="connsiteY8" fmla="*/ 2159825 h 5210408"/>
              <a:gd name="connsiteX9" fmla="*/ 7126616 w 10068955"/>
              <a:gd name="connsiteY9" fmla="*/ 3422244 h 5210408"/>
              <a:gd name="connsiteX10" fmla="*/ 5097699 w 10068955"/>
              <a:gd name="connsiteY10" fmla="*/ 4540715 h 5210408"/>
              <a:gd name="connsiteX11" fmla="*/ 4266055 w 10068955"/>
              <a:gd name="connsiteY11" fmla="*/ 3061693 h 5210408"/>
              <a:gd name="connsiteX12" fmla="*/ 6944422 w 10068955"/>
              <a:gd name="connsiteY12" fmla="*/ 2981711 h 5210408"/>
              <a:gd name="connsiteX13" fmla="*/ 7126616 w 10068955"/>
              <a:gd name="connsiteY13" fmla="*/ 3422244 h 5210408"/>
              <a:gd name="connsiteX0" fmla="*/ 9879653 w 10065061"/>
              <a:gd name="connsiteY0" fmla="*/ 2159825 h 5210408"/>
              <a:gd name="connsiteX1" fmla="*/ 7022505 w 10065061"/>
              <a:gd name="connsiteY1" fmla="*/ 92222 h 5210408"/>
              <a:gd name="connsiteX2" fmla="*/ 3224949 w 10065061"/>
              <a:gd name="connsiteY2" fmla="*/ 264881 h 5210408"/>
              <a:gd name="connsiteX3" fmla="*/ 0 w 10065061"/>
              <a:gd name="connsiteY3" fmla="*/ 2702411 h 5210408"/>
              <a:gd name="connsiteX4" fmla="*/ 3601730 w 10065061"/>
              <a:gd name="connsiteY4" fmla="*/ 5059960 h 5210408"/>
              <a:gd name="connsiteX5" fmla="*/ 7269148 w 10065061"/>
              <a:gd name="connsiteY5" fmla="*/ 5125977 h 5210408"/>
              <a:gd name="connsiteX6" fmla="*/ 9478252 w 10065061"/>
              <a:gd name="connsiteY6" fmla="*/ 4031859 h 5210408"/>
              <a:gd name="connsiteX7" fmla="*/ 9922728 w 10065061"/>
              <a:gd name="connsiteY7" fmla="*/ 2688446 h 5210408"/>
              <a:gd name="connsiteX8" fmla="*/ 9879653 w 10065061"/>
              <a:gd name="connsiteY8" fmla="*/ 2159825 h 5210408"/>
              <a:gd name="connsiteX9" fmla="*/ 7126616 w 10065061"/>
              <a:gd name="connsiteY9" fmla="*/ 3422244 h 5210408"/>
              <a:gd name="connsiteX10" fmla="*/ 5097699 w 10065061"/>
              <a:gd name="connsiteY10" fmla="*/ 4540715 h 5210408"/>
              <a:gd name="connsiteX11" fmla="*/ 4266055 w 10065061"/>
              <a:gd name="connsiteY11" fmla="*/ 3061693 h 5210408"/>
              <a:gd name="connsiteX12" fmla="*/ 6944422 w 10065061"/>
              <a:gd name="connsiteY12" fmla="*/ 2981711 h 5210408"/>
              <a:gd name="connsiteX13" fmla="*/ 7126616 w 10065061"/>
              <a:gd name="connsiteY13" fmla="*/ 3422244 h 5210408"/>
              <a:gd name="connsiteX0" fmla="*/ 9879653 w 10011658"/>
              <a:gd name="connsiteY0" fmla="*/ 2159825 h 5210408"/>
              <a:gd name="connsiteX1" fmla="*/ 7022505 w 10011658"/>
              <a:gd name="connsiteY1" fmla="*/ 92222 h 5210408"/>
              <a:gd name="connsiteX2" fmla="*/ 3224949 w 10011658"/>
              <a:gd name="connsiteY2" fmla="*/ 264881 h 5210408"/>
              <a:gd name="connsiteX3" fmla="*/ 0 w 10011658"/>
              <a:gd name="connsiteY3" fmla="*/ 2702411 h 5210408"/>
              <a:gd name="connsiteX4" fmla="*/ 3601730 w 10011658"/>
              <a:gd name="connsiteY4" fmla="*/ 5059960 h 5210408"/>
              <a:gd name="connsiteX5" fmla="*/ 7269148 w 10011658"/>
              <a:gd name="connsiteY5" fmla="*/ 5125977 h 5210408"/>
              <a:gd name="connsiteX6" fmla="*/ 9478252 w 10011658"/>
              <a:gd name="connsiteY6" fmla="*/ 4031859 h 5210408"/>
              <a:gd name="connsiteX7" fmla="*/ 9812620 w 10011658"/>
              <a:gd name="connsiteY7" fmla="*/ 2835591 h 5210408"/>
              <a:gd name="connsiteX8" fmla="*/ 9879653 w 10011658"/>
              <a:gd name="connsiteY8" fmla="*/ 2159825 h 5210408"/>
              <a:gd name="connsiteX9" fmla="*/ 7126616 w 10011658"/>
              <a:gd name="connsiteY9" fmla="*/ 3422244 h 5210408"/>
              <a:gd name="connsiteX10" fmla="*/ 5097699 w 10011658"/>
              <a:gd name="connsiteY10" fmla="*/ 4540715 h 5210408"/>
              <a:gd name="connsiteX11" fmla="*/ 4266055 w 10011658"/>
              <a:gd name="connsiteY11" fmla="*/ 3061693 h 5210408"/>
              <a:gd name="connsiteX12" fmla="*/ 6944422 w 10011658"/>
              <a:gd name="connsiteY12" fmla="*/ 2981711 h 5210408"/>
              <a:gd name="connsiteX13" fmla="*/ 7126616 w 10011658"/>
              <a:gd name="connsiteY13" fmla="*/ 3422244 h 5210408"/>
              <a:gd name="connsiteX0" fmla="*/ 9879653 w 9962681"/>
              <a:gd name="connsiteY0" fmla="*/ 2159825 h 5210408"/>
              <a:gd name="connsiteX1" fmla="*/ 7022505 w 9962681"/>
              <a:gd name="connsiteY1" fmla="*/ 92222 h 5210408"/>
              <a:gd name="connsiteX2" fmla="*/ 3224949 w 9962681"/>
              <a:gd name="connsiteY2" fmla="*/ 264881 h 5210408"/>
              <a:gd name="connsiteX3" fmla="*/ 0 w 9962681"/>
              <a:gd name="connsiteY3" fmla="*/ 2702411 h 5210408"/>
              <a:gd name="connsiteX4" fmla="*/ 3601730 w 9962681"/>
              <a:gd name="connsiteY4" fmla="*/ 5059960 h 5210408"/>
              <a:gd name="connsiteX5" fmla="*/ 7269148 w 9962681"/>
              <a:gd name="connsiteY5" fmla="*/ 5125977 h 5210408"/>
              <a:gd name="connsiteX6" fmla="*/ 9478252 w 9962681"/>
              <a:gd name="connsiteY6" fmla="*/ 4031859 h 5210408"/>
              <a:gd name="connsiteX7" fmla="*/ 9692503 w 9962681"/>
              <a:gd name="connsiteY7" fmla="*/ 2583343 h 5210408"/>
              <a:gd name="connsiteX8" fmla="*/ 9879653 w 9962681"/>
              <a:gd name="connsiteY8" fmla="*/ 2159825 h 5210408"/>
              <a:gd name="connsiteX9" fmla="*/ 7126616 w 9962681"/>
              <a:gd name="connsiteY9" fmla="*/ 3422244 h 5210408"/>
              <a:gd name="connsiteX10" fmla="*/ 5097699 w 9962681"/>
              <a:gd name="connsiteY10" fmla="*/ 4540715 h 5210408"/>
              <a:gd name="connsiteX11" fmla="*/ 4266055 w 9962681"/>
              <a:gd name="connsiteY11" fmla="*/ 3061693 h 5210408"/>
              <a:gd name="connsiteX12" fmla="*/ 6944422 w 9962681"/>
              <a:gd name="connsiteY12" fmla="*/ 2981711 h 5210408"/>
              <a:gd name="connsiteX13" fmla="*/ 7126616 w 9962681"/>
              <a:gd name="connsiteY13" fmla="*/ 3422244 h 5210408"/>
              <a:gd name="connsiteX0" fmla="*/ 9879653 w 9951718"/>
              <a:gd name="connsiteY0" fmla="*/ 2159825 h 5210408"/>
              <a:gd name="connsiteX1" fmla="*/ 7022505 w 9951718"/>
              <a:gd name="connsiteY1" fmla="*/ 92222 h 5210408"/>
              <a:gd name="connsiteX2" fmla="*/ 3224949 w 9951718"/>
              <a:gd name="connsiteY2" fmla="*/ 264881 h 5210408"/>
              <a:gd name="connsiteX3" fmla="*/ 0 w 9951718"/>
              <a:gd name="connsiteY3" fmla="*/ 2702411 h 5210408"/>
              <a:gd name="connsiteX4" fmla="*/ 3601730 w 9951718"/>
              <a:gd name="connsiteY4" fmla="*/ 5059960 h 5210408"/>
              <a:gd name="connsiteX5" fmla="*/ 7269148 w 9951718"/>
              <a:gd name="connsiteY5" fmla="*/ 5125977 h 5210408"/>
              <a:gd name="connsiteX6" fmla="*/ 9478252 w 9951718"/>
              <a:gd name="connsiteY6" fmla="*/ 4031859 h 5210408"/>
              <a:gd name="connsiteX7" fmla="*/ 9662474 w 9951718"/>
              <a:gd name="connsiteY7" fmla="*/ 2583343 h 5210408"/>
              <a:gd name="connsiteX8" fmla="*/ 9879653 w 9951718"/>
              <a:gd name="connsiteY8" fmla="*/ 2159825 h 5210408"/>
              <a:gd name="connsiteX9" fmla="*/ 7126616 w 9951718"/>
              <a:gd name="connsiteY9" fmla="*/ 3422244 h 5210408"/>
              <a:gd name="connsiteX10" fmla="*/ 5097699 w 9951718"/>
              <a:gd name="connsiteY10" fmla="*/ 4540715 h 5210408"/>
              <a:gd name="connsiteX11" fmla="*/ 4266055 w 9951718"/>
              <a:gd name="connsiteY11" fmla="*/ 3061693 h 5210408"/>
              <a:gd name="connsiteX12" fmla="*/ 6944422 w 9951718"/>
              <a:gd name="connsiteY12" fmla="*/ 2981711 h 5210408"/>
              <a:gd name="connsiteX13" fmla="*/ 7126616 w 9951718"/>
              <a:gd name="connsiteY13" fmla="*/ 3422244 h 5210408"/>
              <a:gd name="connsiteX0" fmla="*/ 9879653 w 9954648"/>
              <a:gd name="connsiteY0" fmla="*/ 2159825 h 5210408"/>
              <a:gd name="connsiteX1" fmla="*/ 7022505 w 9954648"/>
              <a:gd name="connsiteY1" fmla="*/ 92222 h 5210408"/>
              <a:gd name="connsiteX2" fmla="*/ 3224949 w 9954648"/>
              <a:gd name="connsiteY2" fmla="*/ 264881 h 5210408"/>
              <a:gd name="connsiteX3" fmla="*/ 0 w 9954648"/>
              <a:gd name="connsiteY3" fmla="*/ 2702411 h 5210408"/>
              <a:gd name="connsiteX4" fmla="*/ 3601730 w 9954648"/>
              <a:gd name="connsiteY4" fmla="*/ 5059960 h 5210408"/>
              <a:gd name="connsiteX5" fmla="*/ 7269148 w 9954648"/>
              <a:gd name="connsiteY5" fmla="*/ 5125977 h 5210408"/>
              <a:gd name="connsiteX6" fmla="*/ 9478252 w 9954648"/>
              <a:gd name="connsiteY6" fmla="*/ 4031859 h 5210408"/>
              <a:gd name="connsiteX7" fmla="*/ 9662474 w 9954648"/>
              <a:gd name="connsiteY7" fmla="*/ 2583343 h 5210408"/>
              <a:gd name="connsiteX8" fmla="*/ 9879653 w 9954648"/>
              <a:gd name="connsiteY8" fmla="*/ 2159825 h 5210408"/>
              <a:gd name="connsiteX9" fmla="*/ 7126616 w 9954648"/>
              <a:gd name="connsiteY9" fmla="*/ 3422244 h 5210408"/>
              <a:gd name="connsiteX10" fmla="*/ 5097699 w 9954648"/>
              <a:gd name="connsiteY10" fmla="*/ 4540715 h 5210408"/>
              <a:gd name="connsiteX11" fmla="*/ 4266055 w 9954648"/>
              <a:gd name="connsiteY11" fmla="*/ 3061693 h 5210408"/>
              <a:gd name="connsiteX12" fmla="*/ 6944422 w 9954648"/>
              <a:gd name="connsiteY12" fmla="*/ 2981711 h 5210408"/>
              <a:gd name="connsiteX13" fmla="*/ 7126616 w 9954648"/>
              <a:gd name="connsiteY13" fmla="*/ 3422244 h 521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954648" h="5210408">
                <a:moveTo>
                  <a:pt x="9879653" y="2159825"/>
                </a:moveTo>
                <a:cubicBezTo>
                  <a:pt x="9879653" y="2159825"/>
                  <a:pt x="9245718" y="523660"/>
                  <a:pt x="7022505" y="92222"/>
                </a:cubicBezTo>
                <a:cubicBezTo>
                  <a:pt x="5890418" y="-127471"/>
                  <a:pt x="3875640" y="92222"/>
                  <a:pt x="3224949" y="264881"/>
                </a:cubicBezTo>
                <a:cubicBezTo>
                  <a:pt x="532947" y="810786"/>
                  <a:pt x="0" y="2702411"/>
                  <a:pt x="0" y="2702411"/>
                </a:cubicBezTo>
                <a:cubicBezTo>
                  <a:pt x="0" y="2702411"/>
                  <a:pt x="1001445" y="5472563"/>
                  <a:pt x="3601730" y="5059960"/>
                </a:cubicBezTo>
                <a:cubicBezTo>
                  <a:pt x="5020856" y="4835250"/>
                  <a:pt x="5778455" y="5419549"/>
                  <a:pt x="7269148" y="5125977"/>
                </a:cubicBezTo>
                <a:cubicBezTo>
                  <a:pt x="8684629" y="4847217"/>
                  <a:pt x="9478252" y="4031859"/>
                  <a:pt x="9478252" y="4031859"/>
                </a:cubicBezTo>
                <a:cubicBezTo>
                  <a:pt x="10373807" y="2974455"/>
                  <a:pt x="9747876" y="2768389"/>
                  <a:pt x="9662474" y="2583343"/>
                </a:cubicBezTo>
                <a:cubicBezTo>
                  <a:pt x="9514984" y="2210943"/>
                  <a:pt x="10027143" y="2532225"/>
                  <a:pt x="9879653" y="2159825"/>
                </a:cubicBezTo>
                <a:close/>
                <a:moveTo>
                  <a:pt x="7126616" y="3422244"/>
                </a:moveTo>
                <a:cubicBezTo>
                  <a:pt x="7048533" y="3621563"/>
                  <a:pt x="5526536" y="4821285"/>
                  <a:pt x="5097699" y="4540715"/>
                </a:cubicBezTo>
                <a:cubicBezTo>
                  <a:pt x="4668863" y="4261415"/>
                  <a:pt x="4278449" y="3608868"/>
                  <a:pt x="4266055" y="3061693"/>
                </a:cubicBezTo>
                <a:cubicBezTo>
                  <a:pt x="4253661" y="2514518"/>
                  <a:pt x="6944422" y="2981711"/>
                  <a:pt x="6944422" y="2981711"/>
                </a:cubicBezTo>
                <a:cubicBezTo>
                  <a:pt x="6944422" y="2981711"/>
                  <a:pt x="7204699" y="3222925"/>
                  <a:pt x="7126616" y="3422244"/>
                </a:cubicBezTo>
                <a:close/>
              </a:path>
            </a:pathLst>
          </a:custGeom>
          <a:gradFill>
            <a:gsLst>
              <a:gs pos="0">
                <a:srgbClr val="F07000"/>
              </a:gs>
              <a:gs pos="84000">
                <a:srgbClr val="FFD63F"/>
              </a:gs>
            </a:gsLst>
            <a:lin ang="0" scaled="0"/>
          </a:gradFill>
          <a:ln w="1239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7B6859D5-09CB-6BBA-3ABC-C3F978496DEF}"/>
              </a:ext>
            </a:extLst>
          </p:cNvPr>
          <p:cNvSpPr/>
          <p:nvPr/>
        </p:nvSpPr>
        <p:spPr>
          <a:xfrm>
            <a:off x="1312323" y="3313659"/>
            <a:ext cx="9409248" cy="214902"/>
          </a:xfrm>
          <a:custGeom>
            <a:avLst/>
            <a:gdLst>
              <a:gd name="connsiteX0" fmla="*/ 0 w 9970319"/>
              <a:gd name="connsiteY0" fmla="*/ 107451 h 214902"/>
              <a:gd name="connsiteX1" fmla="*/ 107451 w 9970319"/>
              <a:gd name="connsiteY1" fmla="*/ 0 h 214902"/>
              <a:gd name="connsiteX2" fmla="*/ 9862868 w 9970319"/>
              <a:gd name="connsiteY2" fmla="*/ 0 h 214902"/>
              <a:gd name="connsiteX3" fmla="*/ 9970319 w 9970319"/>
              <a:gd name="connsiteY3" fmla="*/ 107451 h 214902"/>
              <a:gd name="connsiteX4" fmla="*/ 9970319 w 9970319"/>
              <a:gd name="connsiteY4" fmla="*/ 107451 h 214902"/>
              <a:gd name="connsiteX5" fmla="*/ 9862868 w 9970319"/>
              <a:gd name="connsiteY5" fmla="*/ 214902 h 214902"/>
              <a:gd name="connsiteX6" fmla="*/ 107451 w 9970319"/>
              <a:gd name="connsiteY6" fmla="*/ 214902 h 214902"/>
              <a:gd name="connsiteX7" fmla="*/ 0 w 9970319"/>
              <a:gd name="connsiteY7" fmla="*/ 107451 h 214902"/>
              <a:gd name="connsiteX0" fmla="*/ 844 w 9971163"/>
              <a:gd name="connsiteY0" fmla="*/ 107451 h 214902"/>
              <a:gd name="connsiteX1" fmla="*/ 159095 w 9971163"/>
              <a:gd name="connsiteY1" fmla="*/ 57150 h 214902"/>
              <a:gd name="connsiteX2" fmla="*/ 9863712 w 9971163"/>
              <a:gd name="connsiteY2" fmla="*/ 0 h 214902"/>
              <a:gd name="connsiteX3" fmla="*/ 9971163 w 9971163"/>
              <a:gd name="connsiteY3" fmla="*/ 107451 h 214902"/>
              <a:gd name="connsiteX4" fmla="*/ 9971163 w 9971163"/>
              <a:gd name="connsiteY4" fmla="*/ 107451 h 214902"/>
              <a:gd name="connsiteX5" fmla="*/ 9863712 w 9971163"/>
              <a:gd name="connsiteY5" fmla="*/ 214902 h 214902"/>
              <a:gd name="connsiteX6" fmla="*/ 108295 w 9971163"/>
              <a:gd name="connsiteY6" fmla="*/ 214902 h 214902"/>
              <a:gd name="connsiteX7" fmla="*/ 844 w 9971163"/>
              <a:gd name="connsiteY7" fmla="*/ 107451 h 214902"/>
              <a:gd name="connsiteX0" fmla="*/ 419 w 9970738"/>
              <a:gd name="connsiteY0" fmla="*/ 107451 h 214902"/>
              <a:gd name="connsiteX1" fmla="*/ 158670 w 9970738"/>
              <a:gd name="connsiteY1" fmla="*/ 57150 h 214902"/>
              <a:gd name="connsiteX2" fmla="*/ 9863287 w 9970738"/>
              <a:gd name="connsiteY2" fmla="*/ 0 h 214902"/>
              <a:gd name="connsiteX3" fmla="*/ 9970738 w 9970738"/>
              <a:gd name="connsiteY3" fmla="*/ 107451 h 214902"/>
              <a:gd name="connsiteX4" fmla="*/ 9970738 w 9970738"/>
              <a:gd name="connsiteY4" fmla="*/ 107451 h 214902"/>
              <a:gd name="connsiteX5" fmla="*/ 9863287 w 9970738"/>
              <a:gd name="connsiteY5" fmla="*/ 214902 h 214902"/>
              <a:gd name="connsiteX6" fmla="*/ 120570 w 9970738"/>
              <a:gd name="connsiteY6" fmla="*/ 154577 h 214902"/>
              <a:gd name="connsiteX7" fmla="*/ 419 w 9970738"/>
              <a:gd name="connsiteY7" fmla="*/ 107451 h 214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970738" h="214902">
                <a:moveTo>
                  <a:pt x="419" y="107451"/>
                </a:moveTo>
                <a:cubicBezTo>
                  <a:pt x="6769" y="91213"/>
                  <a:pt x="99326" y="57150"/>
                  <a:pt x="158670" y="57150"/>
                </a:cubicBezTo>
                <a:lnTo>
                  <a:pt x="9863287" y="0"/>
                </a:lnTo>
                <a:cubicBezTo>
                  <a:pt x="9922631" y="0"/>
                  <a:pt x="9970738" y="48107"/>
                  <a:pt x="9970738" y="107451"/>
                </a:cubicBezTo>
                <a:lnTo>
                  <a:pt x="9970738" y="107451"/>
                </a:lnTo>
                <a:cubicBezTo>
                  <a:pt x="9970738" y="166795"/>
                  <a:pt x="9922631" y="214902"/>
                  <a:pt x="9863287" y="214902"/>
                </a:cubicBezTo>
                <a:lnTo>
                  <a:pt x="120570" y="154577"/>
                </a:lnTo>
                <a:cubicBezTo>
                  <a:pt x="61226" y="154577"/>
                  <a:pt x="-5931" y="123689"/>
                  <a:pt x="419" y="107451"/>
                </a:cubicBezTo>
                <a:close/>
              </a:path>
            </a:pathLst>
          </a:custGeom>
          <a:gradFill>
            <a:gsLst>
              <a:gs pos="66000">
                <a:schemeClr val="bg1"/>
              </a:gs>
              <a:gs pos="15000">
                <a:srgbClr val="FFA71A"/>
              </a:gs>
              <a:gs pos="100000">
                <a:srgbClr val="FFD63F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ight Triangle 134">
            <a:extLst>
              <a:ext uri="{FF2B5EF4-FFF2-40B4-BE49-F238E27FC236}">
                <a16:creationId xmlns:a16="http://schemas.microsoft.com/office/drawing/2014/main" id="{4DF128F1-6D12-522F-DEA2-768A58E554DF}"/>
              </a:ext>
            </a:extLst>
          </p:cNvPr>
          <p:cNvSpPr/>
          <p:nvPr/>
        </p:nvSpPr>
        <p:spPr>
          <a:xfrm rot="13500000">
            <a:off x="9624178" y="2294808"/>
            <a:ext cx="2194789" cy="2268382"/>
          </a:xfrm>
          <a:custGeom>
            <a:avLst/>
            <a:gdLst>
              <a:gd name="connsiteX0" fmla="*/ 0 w 2098210"/>
              <a:gd name="connsiteY0" fmla="*/ 2098210 h 2098210"/>
              <a:gd name="connsiteX1" fmla="*/ 0 w 2098210"/>
              <a:gd name="connsiteY1" fmla="*/ 0 h 2098210"/>
              <a:gd name="connsiteX2" fmla="*/ 2098210 w 2098210"/>
              <a:gd name="connsiteY2" fmla="*/ 2098210 h 2098210"/>
              <a:gd name="connsiteX3" fmla="*/ 0 w 2098210"/>
              <a:gd name="connsiteY3" fmla="*/ 2098210 h 2098210"/>
              <a:gd name="connsiteX0" fmla="*/ 0 w 2747897"/>
              <a:gd name="connsiteY0" fmla="*/ 2766548 h 2766548"/>
              <a:gd name="connsiteX1" fmla="*/ 649687 w 2747897"/>
              <a:gd name="connsiteY1" fmla="*/ 0 h 2766548"/>
              <a:gd name="connsiteX2" fmla="*/ 2747897 w 2747897"/>
              <a:gd name="connsiteY2" fmla="*/ 2098210 h 2766548"/>
              <a:gd name="connsiteX3" fmla="*/ 0 w 2747897"/>
              <a:gd name="connsiteY3" fmla="*/ 2766548 h 2766548"/>
              <a:gd name="connsiteX0" fmla="*/ 78500 w 2826397"/>
              <a:gd name="connsiteY0" fmla="*/ 2766548 h 2766548"/>
              <a:gd name="connsiteX1" fmla="*/ 728187 w 2826397"/>
              <a:gd name="connsiteY1" fmla="*/ 0 h 2766548"/>
              <a:gd name="connsiteX2" fmla="*/ 2826397 w 2826397"/>
              <a:gd name="connsiteY2" fmla="*/ 2098210 h 2766548"/>
              <a:gd name="connsiteX3" fmla="*/ 78500 w 2826397"/>
              <a:gd name="connsiteY3" fmla="*/ 2766548 h 2766548"/>
              <a:gd name="connsiteX0" fmla="*/ 78500 w 2826397"/>
              <a:gd name="connsiteY0" fmla="*/ 2766548 h 2856205"/>
              <a:gd name="connsiteX1" fmla="*/ 728187 w 2826397"/>
              <a:gd name="connsiteY1" fmla="*/ 0 h 2856205"/>
              <a:gd name="connsiteX2" fmla="*/ 2826397 w 2826397"/>
              <a:gd name="connsiteY2" fmla="*/ 2098210 h 2856205"/>
              <a:gd name="connsiteX3" fmla="*/ 78500 w 2826397"/>
              <a:gd name="connsiteY3" fmla="*/ 2766548 h 2856205"/>
              <a:gd name="connsiteX0" fmla="*/ 134934 w 2882831"/>
              <a:gd name="connsiteY0" fmla="*/ 2766548 h 2856205"/>
              <a:gd name="connsiteX1" fmla="*/ 784621 w 2882831"/>
              <a:gd name="connsiteY1" fmla="*/ 0 h 2856205"/>
              <a:gd name="connsiteX2" fmla="*/ 2882831 w 2882831"/>
              <a:gd name="connsiteY2" fmla="*/ 2098210 h 2856205"/>
              <a:gd name="connsiteX3" fmla="*/ 134934 w 2882831"/>
              <a:gd name="connsiteY3" fmla="*/ 2766548 h 2856205"/>
              <a:gd name="connsiteX0" fmla="*/ 134934 w 2882831"/>
              <a:gd name="connsiteY0" fmla="*/ 2766548 h 2899461"/>
              <a:gd name="connsiteX1" fmla="*/ 784621 w 2882831"/>
              <a:gd name="connsiteY1" fmla="*/ 0 h 2899461"/>
              <a:gd name="connsiteX2" fmla="*/ 2882831 w 2882831"/>
              <a:gd name="connsiteY2" fmla="*/ 2098210 h 2899461"/>
              <a:gd name="connsiteX3" fmla="*/ 134934 w 2882831"/>
              <a:gd name="connsiteY3" fmla="*/ 2766548 h 2899461"/>
              <a:gd name="connsiteX0" fmla="*/ 134934 w 2882831"/>
              <a:gd name="connsiteY0" fmla="*/ 2766548 h 2899461"/>
              <a:gd name="connsiteX1" fmla="*/ 784621 w 2882831"/>
              <a:gd name="connsiteY1" fmla="*/ 0 h 2899461"/>
              <a:gd name="connsiteX2" fmla="*/ 2882831 w 2882831"/>
              <a:gd name="connsiteY2" fmla="*/ 2098210 h 2899461"/>
              <a:gd name="connsiteX3" fmla="*/ 134934 w 2882831"/>
              <a:gd name="connsiteY3" fmla="*/ 2766548 h 2899461"/>
              <a:gd name="connsiteX0" fmla="*/ 134934 w 2882831"/>
              <a:gd name="connsiteY0" fmla="*/ 2766548 h 2899461"/>
              <a:gd name="connsiteX1" fmla="*/ 784621 w 2882831"/>
              <a:gd name="connsiteY1" fmla="*/ 0 h 2899461"/>
              <a:gd name="connsiteX2" fmla="*/ 2882831 w 2882831"/>
              <a:gd name="connsiteY2" fmla="*/ 2098210 h 2899461"/>
              <a:gd name="connsiteX3" fmla="*/ 134934 w 2882831"/>
              <a:gd name="connsiteY3" fmla="*/ 2766548 h 2899461"/>
              <a:gd name="connsiteX0" fmla="*/ 134934 w 2882831"/>
              <a:gd name="connsiteY0" fmla="*/ 2766548 h 3017556"/>
              <a:gd name="connsiteX1" fmla="*/ 784621 w 2882831"/>
              <a:gd name="connsiteY1" fmla="*/ 0 h 3017556"/>
              <a:gd name="connsiteX2" fmla="*/ 2882831 w 2882831"/>
              <a:gd name="connsiteY2" fmla="*/ 2098210 h 3017556"/>
              <a:gd name="connsiteX3" fmla="*/ 347285 w 2882831"/>
              <a:gd name="connsiteY3" fmla="*/ 2813085 h 3017556"/>
              <a:gd name="connsiteX4" fmla="*/ 134934 w 2882831"/>
              <a:gd name="connsiteY4" fmla="*/ 2766548 h 3017556"/>
              <a:gd name="connsiteX0" fmla="*/ 134934 w 2882831"/>
              <a:gd name="connsiteY0" fmla="*/ 2766548 h 2894973"/>
              <a:gd name="connsiteX1" fmla="*/ 784621 w 2882831"/>
              <a:gd name="connsiteY1" fmla="*/ 0 h 2894973"/>
              <a:gd name="connsiteX2" fmla="*/ 2882831 w 2882831"/>
              <a:gd name="connsiteY2" fmla="*/ 2098210 h 2894973"/>
              <a:gd name="connsiteX3" fmla="*/ 347285 w 2882831"/>
              <a:gd name="connsiteY3" fmla="*/ 2813085 h 2894973"/>
              <a:gd name="connsiteX4" fmla="*/ 134934 w 2882831"/>
              <a:gd name="connsiteY4" fmla="*/ 2766548 h 2894973"/>
              <a:gd name="connsiteX0" fmla="*/ 134934 w 2882831"/>
              <a:gd name="connsiteY0" fmla="*/ 2766548 h 2894973"/>
              <a:gd name="connsiteX1" fmla="*/ 784621 w 2882831"/>
              <a:gd name="connsiteY1" fmla="*/ 0 h 2894973"/>
              <a:gd name="connsiteX2" fmla="*/ 2882831 w 2882831"/>
              <a:gd name="connsiteY2" fmla="*/ 2098210 h 2894973"/>
              <a:gd name="connsiteX3" fmla="*/ 347285 w 2882831"/>
              <a:gd name="connsiteY3" fmla="*/ 2813085 h 2894973"/>
              <a:gd name="connsiteX4" fmla="*/ 134934 w 2882831"/>
              <a:gd name="connsiteY4" fmla="*/ 2766548 h 2894973"/>
              <a:gd name="connsiteX0" fmla="*/ 106979 w 2854876"/>
              <a:gd name="connsiteY0" fmla="*/ 2766548 h 2894973"/>
              <a:gd name="connsiteX1" fmla="*/ 42670 w 2854876"/>
              <a:gd name="connsiteY1" fmla="*/ 2486687 h 2894973"/>
              <a:gd name="connsiteX2" fmla="*/ 756666 w 2854876"/>
              <a:gd name="connsiteY2" fmla="*/ 0 h 2894973"/>
              <a:gd name="connsiteX3" fmla="*/ 2854876 w 2854876"/>
              <a:gd name="connsiteY3" fmla="*/ 2098210 h 2894973"/>
              <a:gd name="connsiteX4" fmla="*/ 319330 w 2854876"/>
              <a:gd name="connsiteY4" fmla="*/ 2813085 h 2894973"/>
              <a:gd name="connsiteX5" fmla="*/ 106979 w 2854876"/>
              <a:gd name="connsiteY5" fmla="*/ 2766548 h 2894973"/>
              <a:gd name="connsiteX0" fmla="*/ 108925 w 2856822"/>
              <a:gd name="connsiteY0" fmla="*/ 2766548 h 2894973"/>
              <a:gd name="connsiteX1" fmla="*/ 44616 w 2856822"/>
              <a:gd name="connsiteY1" fmla="*/ 2486687 h 2894973"/>
              <a:gd name="connsiteX2" fmla="*/ 758612 w 2856822"/>
              <a:gd name="connsiteY2" fmla="*/ 0 h 2894973"/>
              <a:gd name="connsiteX3" fmla="*/ 2856822 w 2856822"/>
              <a:gd name="connsiteY3" fmla="*/ 2098210 h 2894973"/>
              <a:gd name="connsiteX4" fmla="*/ 321276 w 2856822"/>
              <a:gd name="connsiteY4" fmla="*/ 2813085 h 2894973"/>
              <a:gd name="connsiteX5" fmla="*/ 108925 w 2856822"/>
              <a:gd name="connsiteY5" fmla="*/ 2766548 h 2894973"/>
              <a:gd name="connsiteX0" fmla="*/ 385586 w 2856822"/>
              <a:gd name="connsiteY0" fmla="*/ 2427716 h 2846252"/>
              <a:gd name="connsiteX1" fmla="*/ 44616 w 2856822"/>
              <a:gd name="connsiteY1" fmla="*/ 2486687 h 2846252"/>
              <a:gd name="connsiteX2" fmla="*/ 758612 w 2856822"/>
              <a:gd name="connsiteY2" fmla="*/ 0 h 2846252"/>
              <a:gd name="connsiteX3" fmla="*/ 2856822 w 2856822"/>
              <a:gd name="connsiteY3" fmla="*/ 2098210 h 2846252"/>
              <a:gd name="connsiteX4" fmla="*/ 321276 w 2856822"/>
              <a:gd name="connsiteY4" fmla="*/ 2813085 h 2846252"/>
              <a:gd name="connsiteX5" fmla="*/ 385586 w 2856822"/>
              <a:gd name="connsiteY5" fmla="*/ 2427716 h 2846252"/>
              <a:gd name="connsiteX0" fmla="*/ 385586 w 2856822"/>
              <a:gd name="connsiteY0" fmla="*/ 2427716 h 2846252"/>
              <a:gd name="connsiteX1" fmla="*/ 44616 w 2856822"/>
              <a:gd name="connsiteY1" fmla="*/ 2486687 h 2846252"/>
              <a:gd name="connsiteX2" fmla="*/ 758612 w 2856822"/>
              <a:gd name="connsiteY2" fmla="*/ 0 h 2846252"/>
              <a:gd name="connsiteX3" fmla="*/ 2856822 w 2856822"/>
              <a:gd name="connsiteY3" fmla="*/ 2098210 h 2846252"/>
              <a:gd name="connsiteX4" fmla="*/ 321276 w 2856822"/>
              <a:gd name="connsiteY4" fmla="*/ 2813085 h 2846252"/>
              <a:gd name="connsiteX5" fmla="*/ 385586 w 2856822"/>
              <a:gd name="connsiteY5" fmla="*/ 2427716 h 2846252"/>
              <a:gd name="connsiteX0" fmla="*/ 385586 w 2856822"/>
              <a:gd name="connsiteY0" fmla="*/ 2427716 h 2846252"/>
              <a:gd name="connsiteX1" fmla="*/ 44616 w 2856822"/>
              <a:gd name="connsiteY1" fmla="*/ 2486687 h 2846252"/>
              <a:gd name="connsiteX2" fmla="*/ 758612 w 2856822"/>
              <a:gd name="connsiteY2" fmla="*/ 0 h 2846252"/>
              <a:gd name="connsiteX3" fmla="*/ 2856822 w 2856822"/>
              <a:gd name="connsiteY3" fmla="*/ 2098210 h 2846252"/>
              <a:gd name="connsiteX4" fmla="*/ 321276 w 2856822"/>
              <a:gd name="connsiteY4" fmla="*/ 2813085 h 2846252"/>
              <a:gd name="connsiteX5" fmla="*/ 385586 w 2856822"/>
              <a:gd name="connsiteY5" fmla="*/ 2427716 h 2846252"/>
              <a:gd name="connsiteX0" fmla="*/ 385586 w 2856822"/>
              <a:gd name="connsiteY0" fmla="*/ 2427716 h 2846252"/>
              <a:gd name="connsiteX1" fmla="*/ 44616 w 2856822"/>
              <a:gd name="connsiteY1" fmla="*/ 2486687 h 2846252"/>
              <a:gd name="connsiteX2" fmla="*/ 758612 w 2856822"/>
              <a:gd name="connsiteY2" fmla="*/ 0 h 2846252"/>
              <a:gd name="connsiteX3" fmla="*/ 2856822 w 2856822"/>
              <a:gd name="connsiteY3" fmla="*/ 2098210 h 2846252"/>
              <a:gd name="connsiteX4" fmla="*/ 321276 w 2856822"/>
              <a:gd name="connsiteY4" fmla="*/ 2813085 h 2846252"/>
              <a:gd name="connsiteX5" fmla="*/ 385586 w 2856822"/>
              <a:gd name="connsiteY5" fmla="*/ 2427716 h 2846252"/>
              <a:gd name="connsiteX0" fmla="*/ 385586 w 2856822"/>
              <a:gd name="connsiteY0" fmla="*/ 2427716 h 2846252"/>
              <a:gd name="connsiteX1" fmla="*/ 44616 w 2856822"/>
              <a:gd name="connsiteY1" fmla="*/ 2486687 h 2846252"/>
              <a:gd name="connsiteX2" fmla="*/ 758612 w 2856822"/>
              <a:gd name="connsiteY2" fmla="*/ 0 h 2846252"/>
              <a:gd name="connsiteX3" fmla="*/ 2856822 w 2856822"/>
              <a:gd name="connsiteY3" fmla="*/ 2098210 h 2846252"/>
              <a:gd name="connsiteX4" fmla="*/ 321276 w 2856822"/>
              <a:gd name="connsiteY4" fmla="*/ 2813085 h 2846252"/>
              <a:gd name="connsiteX5" fmla="*/ 385586 w 2856822"/>
              <a:gd name="connsiteY5" fmla="*/ 2427716 h 2846252"/>
              <a:gd name="connsiteX0" fmla="*/ 416672 w 2856822"/>
              <a:gd name="connsiteY0" fmla="*/ 2458802 h 2846252"/>
              <a:gd name="connsiteX1" fmla="*/ 44616 w 2856822"/>
              <a:gd name="connsiteY1" fmla="*/ 2486687 h 2846252"/>
              <a:gd name="connsiteX2" fmla="*/ 758612 w 2856822"/>
              <a:gd name="connsiteY2" fmla="*/ 0 h 2846252"/>
              <a:gd name="connsiteX3" fmla="*/ 2856822 w 2856822"/>
              <a:gd name="connsiteY3" fmla="*/ 2098210 h 2846252"/>
              <a:gd name="connsiteX4" fmla="*/ 321276 w 2856822"/>
              <a:gd name="connsiteY4" fmla="*/ 2813085 h 2846252"/>
              <a:gd name="connsiteX5" fmla="*/ 416672 w 2856822"/>
              <a:gd name="connsiteY5" fmla="*/ 2458802 h 2846252"/>
              <a:gd name="connsiteX0" fmla="*/ 416672 w 2856822"/>
              <a:gd name="connsiteY0" fmla="*/ 2458802 h 2846252"/>
              <a:gd name="connsiteX1" fmla="*/ 44616 w 2856822"/>
              <a:gd name="connsiteY1" fmla="*/ 2486687 h 2846252"/>
              <a:gd name="connsiteX2" fmla="*/ 758612 w 2856822"/>
              <a:gd name="connsiteY2" fmla="*/ 0 h 2846252"/>
              <a:gd name="connsiteX3" fmla="*/ 2856822 w 2856822"/>
              <a:gd name="connsiteY3" fmla="*/ 2098210 h 2846252"/>
              <a:gd name="connsiteX4" fmla="*/ 321276 w 2856822"/>
              <a:gd name="connsiteY4" fmla="*/ 2813085 h 2846252"/>
              <a:gd name="connsiteX5" fmla="*/ 416672 w 2856822"/>
              <a:gd name="connsiteY5" fmla="*/ 2458802 h 2846252"/>
              <a:gd name="connsiteX0" fmla="*/ 416672 w 2856822"/>
              <a:gd name="connsiteY0" fmla="*/ 2458802 h 2846252"/>
              <a:gd name="connsiteX1" fmla="*/ 44616 w 2856822"/>
              <a:gd name="connsiteY1" fmla="*/ 2486687 h 2846252"/>
              <a:gd name="connsiteX2" fmla="*/ 758612 w 2856822"/>
              <a:gd name="connsiteY2" fmla="*/ 0 h 2846252"/>
              <a:gd name="connsiteX3" fmla="*/ 2856822 w 2856822"/>
              <a:gd name="connsiteY3" fmla="*/ 2098210 h 2846252"/>
              <a:gd name="connsiteX4" fmla="*/ 321276 w 2856822"/>
              <a:gd name="connsiteY4" fmla="*/ 2813085 h 2846252"/>
              <a:gd name="connsiteX5" fmla="*/ 416672 w 2856822"/>
              <a:gd name="connsiteY5" fmla="*/ 2458802 h 2846252"/>
              <a:gd name="connsiteX0" fmla="*/ 461171 w 2901321"/>
              <a:gd name="connsiteY0" fmla="*/ 2458802 h 2846252"/>
              <a:gd name="connsiteX1" fmla="*/ 89115 w 2901321"/>
              <a:gd name="connsiteY1" fmla="*/ 2486687 h 2846252"/>
              <a:gd name="connsiteX2" fmla="*/ 803111 w 2901321"/>
              <a:gd name="connsiteY2" fmla="*/ 0 h 2846252"/>
              <a:gd name="connsiteX3" fmla="*/ 2901321 w 2901321"/>
              <a:gd name="connsiteY3" fmla="*/ 2098210 h 2846252"/>
              <a:gd name="connsiteX4" fmla="*/ 365775 w 2901321"/>
              <a:gd name="connsiteY4" fmla="*/ 2813085 h 2846252"/>
              <a:gd name="connsiteX5" fmla="*/ 461171 w 2901321"/>
              <a:gd name="connsiteY5" fmla="*/ 2458802 h 2846252"/>
              <a:gd name="connsiteX0" fmla="*/ 477010 w 2917160"/>
              <a:gd name="connsiteY0" fmla="*/ 2458802 h 2846252"/>
              <a:gd name="connsiteX1" fmla="*/ 104954 w 2917160"/>
              <a:gd name="connsiteY1" fmla="*/ 2486687 h 2846252"/>
              <a:gd name="connsiteX2" fmla="*/ 818950 w 2917160"/>
              <a:gd name="connsiteY2" fmla="*/ 0 h 2846252"/>
              <a:gd name="connsiteX3" fmla="*/ 2917160 w 2917160"/>
              <a:gd name="connsiteY3" fmla="*/ 2098210 h 2846252"/>
              <a:gd name="connsiteX4" fmla="*/ 381614 w 2917160"/>
              <a:gd name="connsiteY4" fmla="*/ 2813085 h 2846252"/>
              <a:gd name="connsiteX5" fmla="*/ 477010 w 2917160"/>
              <a:gd name="connsiteY5" fmla="*/ 2458802 h 2846252"/>
              <a:gd name="connsiteX0" fmla="*/ 477010 w 2917160"/>
              <a:gd name="connsiteY0" fmla="*/ 2458802 h 2866120"/>
              <a:gd name="connsiteX1" fmla="*/ 104954 w 2917160"/>
              <a:gd name="connsiteY1" fmla="*/ 2486687 h 2866120"/>
              <a:gd name="connsiteX2" fmla="*/ 818950 w 2917160"/>
              <a:gd name="connsiteY2" fmla="*/ 0 h 2866120"/>
              <a:gd name="connsiteX3" fmla="*/ 2917160 w 2917160"/>
              <a:gd name="connsiteY3" fmla="*/ 2098210 h 2866120"/>
              <a:gd name="connsiteX4" fmla="*/ 381614 w 2917160"/>
              <a:gd name="connsiteY4" fmla="*/ 2813085 h 2866120"/>
              <a:gd name="connsiteX5" fmla="*/ 477010 w 2917160"/>
              <a:gd name="connsiteY5" fmla="*/ 2458802 h 2866120"/>
              <a:gd name="connsiteX0" fmla="*/ 471664 w 2911814"/>
              <a:gd name="connsiteY0" fmla="*/ 2458802 h 2866120"/>
              <a:gd name="connsiteX1" fmla="*/ 105824 w 2911814"/>
              <a:gd name="connsiteY1" fmla="*/ 2542641 h 2866120"/>
              <a:gd name="connsiteX2" fmla="*/ 813604 w 2911814"/>
              <a:gd name="connsiteY2" fmla="*/ 0 h 2866120"/>
              <a:gd name="connsiteX3" fmla="*/ 2911814 w 2911814"/>
              <a:gd name="connsiteY3" fmla="*/ 2098210 h 2866120"/>
              <a:gd name="connsiteX4" fmla="*/ 376268 w 2911814"/>
              <a:gd name="connsiteY4" fmla="*/ 2813085 h 2866120"/>
              <a:gd name="connsiteX5" fmla="*/ 471664 w 2911814"/>
              <a:gd name="connsiteY5" fmla="*/ 2458802 h 2866120"/>
              <a:gd name="connsiteX0" fmla="*/ 471664 w 2911814"/>
              <a:gd name="connsiteY0" fmla="*/ 2458802 h 2866120"/>
              <a:gd name="connsiteX1" fmla="*/ 105824 w 2911814"/>
              <a:gd name="connsiteY1" fmla="*/ 2542641 h 2866120"/>
              <a:gd name="connsiteX2" fmla="*/ 813604 w 2911814"/>
              <a:gd name="connsiteY2" fmla="*/ 0 h 2866120"/>
              <a:gd name="connsiteX3" fmla="*/ 2911814 w 2911814"/>
              <a:gd name="connsiteY3" fmla="*/ 2098210 h 2866120"/>
              <a:gd name="connsiteX4" fmla="*/ 376268 w 2911814"/>
              <a:gd name="connsiteY4" fmla="*/ 2813085 h 2866120"/>
              <a:gd name="connsiteX5" fmla="*/ 471664 w 2911814"/>
              <a:gd name="connsiteY5" fmla="*/ 2458802 h 2866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11814" h="2866120">
                <a:moveTo>
                  <a:pt x="471664" y="2458802"/>
                </a:moveTo>
                <a:cubicBezTo>
                  <a:pt x="357166" y="2385749"/>
                  <a:pt x="174730" y="2490822"/>
                  <a:pt x="105824" y="2542641"/>
                </a:cubicBezTo>
                <a:cubicBezTo>
                  <a:pt x="-202440" y="2050465"/>
                  <a:pt x="201909" y="618068"/>
                  <a:pt x="813604" y="0"/>
                </a:cubicBezTo>
                <a:cubicBezTo>
                  <a:pt x="1404208" y="1243400"/>
                  <a:pt x="1761671" y="1495172"/>
                  <a:pt x="2911814" y="2098210"/>
                </a:cubicBezTo>
                <a:cubicBezTo>
                  <a:pt x="2183022" y="2806416"/>
                  <a:pt x="887096" y="2965922"/>
                  <a:pt x="376268" y="2813085"/>
                </a:cubicBezTo>
                <a:cubicBezTo>
                  <a:pt x="452956" y="2694443"/>
                  <a:pt x="495139" y="2601251"/>
                  <a:pt x="471664" y="2458802"/>
                </a:cubicBezTo>
                <a:close/>
              </a:path>
            </a:pathLst>
          </a:custGeom>
          <a:solidFill>
            <a:srgbClr val="FFD63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4" name="Right Triangle 133">
            <a:extLst>
              <a:ext uri="{FF2B5EF4-FFF2-40B4-BE49-F238E27FC236}">
                <a16:creationId xmlns:a16="http://schemas.microsoft.com/office/drawing/2014/main" id="{8AF392FB-000D-3094-6972-9ADD72A12DDF}"/>
              </a:ext>
            </a:extLst>
          </p:cNvPr>
          <p:cNvSpPr/>
          <p:nvPr/>
        </p:nvSpPr>
        <p:spPr>
          <a:xfrm rot="13500000">
            <a:off x="-1767174" y="1546133"/>
            <a:ext cx="3694703" cy="3891008"/>
          </a:xfrm>
          <a:custGeom>
            <a:avLst/>
            <a:gdLst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1689094 w 1689094"/>
              <a:gd name="connsiteY2" fmla="*/ 1689094 h 1689094"/>
              <a:gd name="connsiteX3" fmla="*/ 0 w 1689094"/>
              <a:gd name="connsiteY3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867990 w 1689094"/>
              <a:gd name="connsiteY2" fmla="*/ 852972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779515"/>
              <a:gd name="connsiteX1" fmla="*/ 0 w 1689094"/>
              <a:gd name="connsiteY1" fmla="*/ 0 h 1779515"/>
              <a:gd name="connsiteX2" fmla="*/ 638823 w 1689094"/>
              <a:gd name="connsiteY2" fmla="*/ 1131246 h 1779515"/>
              <a:gd name="connsiteX3" fmla="*/ 1689094 w 1689094"/>
              <a:gd name="connsiteY3" fmla="*/ 1689094 h 1779515"/>
              <a:gd name="connsiteX4" fmla="*/ 0 w 1689094"/>
              <a:gd name="connsiteY4" fmla="*/ 1689094 h 1779515"/>
              <a:gd name="connsiteX0" fmla="*/ 26184 w 1715278"/>
              <a:gd name="connsiteY0" fmla="*/ 1689094 h 1779515"/>
              <a:gd name="connsiteX1" fmla="*/ 26184 w 1715278"/>
              <a:gd name="connsiteY1" fmla="*/ 0 h 1779515"/>
              <a:gd name="connsiteX2" fmla="*/ 665007 w 1715278"/>
              <a:gd name="connsiteY2" fmla="*/ 1131246 h 1779515"/>
              <a:gd name="connsiteX3" fmla="*/ 1715278 w 1715278"/>
              <a:gd name="connsiteY3" fmla="*/ 1689094 h 1779515"/>
              <a:gd name="connsiteX4" fmla="*/ 26184 w 1715278"/>
              <a:gd name="connsiteY4" fmla="*/ 1689094 h 1779515"/>
              <a:gd name="connsiteX0" fmla="*/ 20970 w 1710064"/>
              <a:gd name="connsiteY0" fmla="*/ 1689094 h 1779515"/>
              <a:gd name="connsiteX1" fmla="*/ 20970 w 1710064"/>
              <a:gd name="connsiteY1" fmla="*/ 0 h 1779515"/>
              <a:gd name="connsiteX2" fmla="*/ 659793 w 1710064"/>
              <a:gd name="connsiteY2" fmla="*/ 1131246 h 1779515"/>
              <a:gd name="connsiteX3" fmla="*/ 1710064 w 1710064"/>
              <a:gd name="connsiteY3" fmla="*/ 1689094 h 1779515"/>
              <a:gd name="connsiteX4" fmla="*/ 20970 w 1710064"/>
              <a:gd name="connsiteY4" fmla="*/ 1689094 h 1779515"/>
              <a:gd name="connsiteX0" fmla="*/ 85143 w 1774237"/>
              <a:gd name="connsiteY0" fmla="*/ 1689094 h 1779515"/>
              <a:gd name="connsiteX1" fmla="*/ 85143 w 1774237"/>
              <a:gd name="connsiteY1" fmla="*/ 0 h 1779515"/>
              <a:gd name="connsiteX2" fmla="*/ 723966 w 1774237"/>
              <a:gd name="connsiteY2" fmla="*/ 1131246 h 1779515"/>
              <a:gd name="connsiteX3" fmla="*/ 1774237 w 1774237"/>
              <a:gd name="connsiteY3" fmla="*/ 1689094 h 1779515"/>
              <a:gd name="connsiteX4" fmla="*/ 85143 w 1774237"/>
              <a:gd name="connsiteY4" fmla="*/ 1689094 h 1779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74237" h="1779515">
                <a:moveTo>
                  <a:pt x="85143" y="1689094"/>
                </a:moveTo>
                <a:cubicBezTo>
                  <a:pt x="344795" y="1122385"/>
                  <a:pt x="-200130" y="877563"/>
                  <a:pt x="85143" y="0"/>
                </a:cubicBezTo>
                <a:cubicBezTo>
                  <a:pt x="298084" y="377082"/>
                  <a:pt x="723822" y="459520"/>
                  <a:pt x="723966" y="1131246"/>
                </a:cubicBezTo>
                <a:cubicBezTo>
                  <a:pt x="1188640" y="1088027"/>
                  <a:pt x="1424147" y="1503145"/>
                  <a:pt x="1774237" y="1689094"/>
                </a:cubicBezTo>
                <a:cubicBezTo>
                  <a:pt x="1079542" y="1937794"/>
                  <a:pt x="961876" y="1583052"/>
                  <a:pt x="85143" y="1689094"/>
                </a:cubicBezTo>
                <a:close/>
              </a:path>
            </a:pathLst>
          </a:custGeom>
          <a:gradFill>
            <a:gsLst>
              <a:gs pos="18000">
                <a:srgbClr val="E1BE39"/>
              </a:gs>
              <a:gs pos="79000">
                <a:srgbClr val="FFA71A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78B5D02E-AB67-3F24-2909-31CDB647254B}"/>
              </a:ext>
            </a:extLst>
          </p:cNvPr>
          <p:cNvSpPr/>
          <p:nvPr/>
        </p:nvSpPr>
        <p:spPr>
          <a:xfrm>
            <a:off x="10632437" y="2838372"/>
            <a:ext cx="579449" cy="582738"/>
          </a:xfrm>
          <a:prstGeom prst="ellipse">
            <a:avLst/>
          </a:prstGeom>
          <a:solidFill>
            <a:srgbClr val="00A6D2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0" name="Straight Connector 199">
            <a:extLst>
              <a:ext uri="{FF2B5EF4-FFF2-40B4-BE49-F238E27FC236}">
                <a16:creationId xmlns:a16="http://schemas.microsoft.com/office/drawing/2014/main" id="{62EF0455-90C4-F5C5-8CFC-1E631F1535F6}"/>
              </a:ext>
            </a:extLst>
          </p:cNvPr>
          <p:cNvCxnSpPr/>
          <p:nvPr/>
        </p:nvCxnSpPr>
        <p:spPr>
          <a:xfrm flipV="1">
            <a:off x="8382867" y="3662164"/>
            <a:ext cx="2068283" cy="2314937"/>
          </a:xfrm>
          <a:prstGeom prst="line">
            <a:avLst/>
          </a:prstGeom>
          <a:ln w="101600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Connector 200">
            <a:extLst>
              <a:ext uri="{FF2B5EF4-FFF2-40B4-BE49-F238E27FC236}">
                <a16:creationId xmlns:a16="http://schemas.microsoft.com/office/drawing/2014/main" id="{43A5EEA6-A2EB-F7CD-D51D-170410257A84}"/>
              </a:ext>
            </a:extLst>
          </p:cNvPr>
          <p:cNvCxnSpPr>
            <a:cxnSpLocks/>
          </p:cNvCxnSpPr>
          <p:nvPr/>
        </p:nvCxnSpPr>
        <p:spPr>
          <a:xfrm>
            <a:off x="8388039" y="879676"/>
            <a:ext cx="2068283" cy="2314937"/>
          </a:xfrm>
          <a:prstGeom prst="line">
            <a:avLst/>
          </a:prstGeom>
          <a:ln w="101600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Connector 201">
            <a:extLst>
              <a:ext uri="{FF2B5EF4-FFF2-40B4-BE49-F238E27FC236}">
                <a16:creationId xmlns:a16="http://schemas.microsoft.com/office/drawing/2014/main" id="{D54395B3-B51D-EA0B-63F4-AC71E13E1B4E}"/>
              </a:ext>
            </a:extLst>
          </p:cNvPr>
          <p:cNvCxnSpPr>
            <a:cxnSpLocks/>
          </p:cNvCxnSpPr>
          <p:nvPr/>
        </p:nvCxnSpPr>
        <p:spPr>
          <a:xfrm>
            <a:off x="5553811" y="881210"/>
            <a:ext cx="2068283" cy="2314937"/>
          </a:xfrm>
          <a:prstGeom prst="line">
            <a:avLst/>
          </a:prstGeom>
          <a:ln w="101600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Connector 202">
            <a:extLst>
              <a:ext uri="{FF2B5EF4-FFF2-40B4-BE49-F238E27FC236}">
                <a16:creationId xmlns:a16="http://schemas.microsoft.com/office/drawing/2014/main" id="{E61E15FF-83F1-C48D-D1E8-F6B1A7F54354}"/>
              </a:ext>
            </a:extLst>
          </p:cNvPr>
          <p:cNvCxnSpPr>
            <a:cxnSpLocks/>
          </p:cNvCxnSpPr>
          <p:nvPr/>
        </p:nvCxnSpPr>
        <p:spPr>
          <a:xfrm>
            <a:off x="2692446" y="879676"/>
            <a:ext cx="2068283" cy="2314937"/>
          </a:xfrm>
          <a:prstGeom prst="line">
            <a:avLst/>
          </a:prstGeom>
          <a:ln w="101600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Connector 203">
            <a:extLst>
              <a:ext uri="{FF2B5EF4-FFF2-40B4-BE49-F238E27FC236}">
                <a16:creationId xmlns:a16="http://schemas.microsoft.com/office/drawing/2014/main" id="{3EB33A03-965F-C622-37ED-432D3D6EDCCB}"/>
              </a:ext>
            </a:extLst>
          </p:cNvPr>
          <p:cNvCxnSpPr/>
          <p:nvPr/>
        </p:nvCxnSpPr>
        <p:spPr>
          <a:xfrm flipV="1">
            <a:off x="5548639" y="3660630"/>
            <a:ext cx="2068283" cy="2314937"/>
          </a:xfrm>
          <a:prstGeom prst="line">
            <a:avLst/>
          </a:prstGeom>
          <a:ln w="101600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>
            <a:extLst>
              <a:ext uri="{FF2B5EF4-FFF2-40B4-BE49-F238E27FC236}">
                <a16:creationId xmlns:a16="http://schemas.microsoft.com/office/drawing/2014/main" id="{2915677F-FC6C-BFC3-6DC1-A82498BA1700}"/>
              </a:ext>
            </a:extLst>
          </p:cNvPr>
          <p:cNvCxnSpPr/>
          <p:nvPr/>
        </p:nvCxnSpPr>
        <p:spPr>
          <a:xfrm flipV="1">
            <a:off x="2687274" y="3662164"/>
            <a:ext cx="2068283" cy="2314937"/>
          </a:xfrm>
          <a:prstGeom prst="line">
            <a:avLst/>
          </a:prstGeom>
          <a:ln w="101600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2" name="TextBox 211">
            <a:extLst>
              <a:ext uri="{FF2B5EF4-FFF2-40B4-BE49-F238E27FC236}">
                <a16:creationId xmlns:a16="http://schemas.microsoft.com/office/drawing/2014/main" id="{822020BA-7890-9DEB-83B9-C32832F7D256}"/>
              </a:ext>
            </a:extLst>
          </p:cNvPr>
          <p:cNvSpPr txBox="1"/>
          <p:nvPr/>
        </p:nvSpPr>
        <p:spPr>
          <a:xfrm>
            <a:off x="6573124" y="1176199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37994522-793A-6889-D0C3-A84819C50BDC}"/>
              </a:ext>
            </a:extLst>
          </p:cNvPr>
          <p:cNvSpPr txBox="1"/>
          <p:nvPr/>
        </p:nvSpPr>
        <p:spPr>
          <a:xfrm>
            <a:off x="7207826" y="1863319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14B06220-DF19-12B3-3364-AF4143176F82}"/>
              </a:ext>
            </a:extLst>
          </p:cNvPr>
          <p:cNvSpPr txBox="1"/>
          <p:nvPr/>
        </p:nvSpPr>
        <p:spPr>
          <a:xfrm>
            <a:off x="7840377" y="2579492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82BBA7F1-F3E8-9AA6-D98B-EE5B2C451BCE}"/>
              </a:ext>
            </a:extLst>
          </p:cNvPr>
          <p:cNvSpPr txBox="1"/>
          <p:nvPr/>
        </p:nvSpPr>
        <p:spPr>
          <a:xfrm>
            <a:off x="3738896" y="1177733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0971DE03-7ECB-695B-5CA7-0159E1398E64}"/>
              </a:ext>
            </a:extLst>
          </p:cNvPr>
          <p:cNvSpPr txBox="1"/>
          <p:nvPr/>
        </p:nvSpPr>
        <p:spPr>
          <a:xfrm>
            <a:off x="4373597" y="1864853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25AA920D-8E93-F562-7607-8D7AC69485F9}"/>
              </a:ext>
            </a:extLst>
          </p:cNvPr>
          <p:cNvSpPr txBox="1"/>
          <p:nvPr/>
        </p:nvSpPr>
        <p:spPr>
          <a:xfrm>
            <a:off x="5006149" y="2581026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B979B476-3201-6A4D-E43E-BCAEF479E52A}"/>
              </a:ext>
            </a:extLst>
          </p:cNvPr>
          <p:cNvSpPr txBox="1"/>
          <p:nvPr/>
        </p:nvSpPr>
        <p:spPr>
          <a:xfrm>
            <a:off x="877531" y="1176199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225" name="TextBox 224">
            <a:extLst>
              <a:ext uri="{FF2B5EF4-FFF2-40B4-BE49-F238E27FC236}">
                <a16:creationId xmlns:a16="http://schemas.microsoft.com/office/drawing/2014/main" id="{D348BAAE-05D3-4ED8-0145-439B5B99D903}"/>
              </a:ext>
            </a:extLst>
          </p:cNvPr>
          <p:cNvSpPr txBox="1"/>
          <p:nvPr/>
        </p:nvSpPr>
        <p:spPr>
          <a:xfrm>
            <a:off x="1512232" y="1863319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3162D43C-DBDB-1C7D-BD4E-75C576CEE4BD}"/>
              </a:ext>
            </a:extLst>
          </p:cNvPr>
          <p:cNvSpPr txBox="1"/>
          <p:nvPr/>
        </p:nvSpPr>
        <p:spPr>
          <a:xfrm>
            <a:off x="2144784" y="2579492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9C0BF4B5-9E2A-C267-6695-D0C5FF1A4F62}"/>
              </a:ext>
            </a:extLst>
          </p:cNvPr>
          <p:cNvSpPr txBox="1"/>
          <p:nvPr/>
        </p:nvSpPr>
        <p:spPr>
          <a:xfrm rot="10800000" flipV="1">
            <a:off x="6567952" y="5434357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A4B43563-8C60-81E9-044E-F4448DFA06C0}"/>
              </a:ext>
            </a:extLst>
          </p:cNvPr>
          <p:cNvSpPr txBox="1"/>
          <p:nvPr/>
        </p:nvSpPr>
        <p:spPr>
          <a:xfrm rot="10800000" flipV="1">
            <a:off x="7202653" y="4747237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932E6118-CC18-ACD0-4B78-5EB1DA39C1BD}"/>
              </a:ext>
            </a:extLst>
          </p:cNvPr>
          <p:cNvSpPr txBox="1"/>
          <p:nvPr/>
        </p:nvSpPr>
        <p:spPr>
          <a:xfrm rot="10800000" flipV="1">
            <a:off x="7835205" y="4031064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230" name="TextBox 229">
            <a:extLst>
              <a:ext uri="{FF2B5EF4-FFF2-40B4-BE49-F238E27FC236}">
                <a16:creationId xmlns:a16="http://schemas.microsoft.com/office/drawing/2014/main" id="{7772D5CE-1649-B521-C1FB-B3E386D1DC7A}"/>
              </a:ext>
            </a:extLst>
          </p:cNvPr>
          <p:cNvSpPr txBox="1"/>
          <p:nvPr/>
        </p:nvSpPr>
        <p:spPr>
          <a:xfrm rot="10800000" flipV="1">
            <a:off x="3733724" y="5432823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FCD66228-A193-569B-687A-546BD61467C8}"/>
              </a:ext>
            </a:extLst>
          </p:cNvPr>
          <p:cNvSpPr txBox="1"/>
          <p:nvPr/>
        </p:nvSpPr>
        <p:spPr>
          <a:xfrm rot="10800000" flipV="1">
            <a:off x="4368425" y="4745703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1E540E12-F7E6-7CD7-ECA1-BCB8D137DA54}"/>
              </a:ext>
            </a:extLst>
          </p:cNvPr>
          <p:cNvSpPr txBox="1"/>
          <p:nvPr/>
        </p:nvSpPr>
        <p:spPr>
          <a:xfrm rot="10800000" flipV="1">
            <a:off x="5000977" y="4029530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03E8F045-AF47-F667-82A7-83054BC24577}"/>
              </a:ext>
            </a:extLst>
          </p:cNvPr>
          <p:cNvSpPr txBox="1"/>
          <p:nvPr/>
        </p:nvSpPr>
        <p:spPr>
          <a:xfrm rot="10800000" flipV="1">
            <a:off x="1507060" y="4747237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57058E74-B705-24C2-D7A1-C6BA7087D3B8}"/>
              </a:ext>
            </a:extLst>
          </p:cNvPr>
          <p:cNvSpPr txBox="1"/>
          <p:nvPr/>
        </p:nvSpPr>
        <p:spPr>
          <a:xfrm rot="10800000" flipV="1">
            <a:off x="2139612" y="4029530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194" name="Rounded Rectangle 193">
            <a:extLst>
              <a:ext uri="{FF2B5EF4-FFF2-40B4-BE49-F238E27FC236}">
                <a16:creationId xmlns:a16="http://schemas.microsoft.com/office/drawing/2014/main" id="{645769E9-FB5E-B1CF-7549-F89523C6725B}"/>
              </a:ext>
            </a:extLst>
          </p:cNvPr>
          <p:cNvSpPr/>
          <p:nvPr/>
        </p:nvSpPr>
        <p:spPr>
          <a:xfrm>
            <a:off x="6653312" y="5894354"/>
            <a:ext cx="2647401" cy="50928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Rounded Rectangle 194">
            <a:extLst>
              <a:ext uri="{FF2B5EF4-FFF2-40B4-BE49-F238E27FC236}">
                <a16:creationId xmlns:a16="http://schemas.microsoft.com/office/drawing/2014/main" id="{BEB86021-154D-3AC7-43E7-FEAB666DE53A}"/>
              </a:ext>
            </a:extLst>
          </p:cNvPr>
          <p:cNvSpPr/>
          <p:nvPr/>
        </p:nvSpPr>
        <p:spPr>
          <a:xfrm>
            <a:off x="3819083" y="5894354"/>
            <a:ext cx="2647401" cy="50928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Rounded Rectangle 195">
            <a:extLst>
              <a:ext uri="{FF2B5EF4-FFF2-40B4-BE49-F238E27FC236}">
                <a16:creationId xmlns:a16="http://schemas.microsoft.com/office/drawing/2014/main" id="{3D6EFDEE-33D8-6052-FBF9-FCA5C0E5CEE4}"/>
              </a:ext>
            </a:extLst>
          </p:cNvPr>
          <p:cNvSpPr/>
          <p:nvPr/>
        </p:nvSpPr>
        <p:spPr>
          <a:xfrm>
            <a:off x="984858" y="5894354"/>
            <a:ext cx="2647400" cy="50928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TextBox 217">
            <a:extLst>
              <a:ext uri="{FF2B5EF4-FFF2-40B4-BE49-F238E27FC236}">
                <a16:creationId xmlns:a16="http://schemas.microsoft.com/office/drawing/2014/main" id="{10B65BC8-E1DA-4AB7-F377-D119090EA750}"/>
              </a:ext>
            </a:extLst>
          </p:cNvPr>
          <p:cNvSpPr txBox="1"/>
          <p:nvPr/>
        </p:nvSpPr>
        <p:spPr>
          <a:xfrm>
            <a:off x="1147181" y="5978426"/>
            <a:ext cx="2409549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it-IT" sz="22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81761749-C208-B681-22DE-437E5F67BBB1}"/>
              </a:ext>
            </a:extLst>
          </p:cNvPr>
          <p:cNvSpPr txBox="1"/>
          <p:nvPr/>
        </p:nvSpPr>
        <p:spPr>
          <a:xfrm>
            <a:off x="3981408" y="5978426"/>
            <a:ext cx="2409549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it-IT" sz="22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515057FC-D57D-6CD1-89F3-F828C66ACDE7}"/>
              </a:ext>
            </a:extLst>
          </p:cNvPr>
          <p:cNvSpPr txBox="1"/>
          <p:nvPr/>
        </p:nvSpPr>
        <p:spPr>
          <a:xfrm>
            <a:off x="6815636" y="5978426"/>
            <a:ext cx="2409549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it-IT" sz="22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197" name="Rounded Rectangle 196">
            <a:extLst>
              <a:ext uri="{FF2B5EF4-FFF2-40B4-BE49-F238E27FC236}">
                <a16:creationId xmlns:a16="http://schemas.microsoft.com/office/drawing/2014/main" id="{32FFF39B-2E9F-E53B-A05F-566920E1FDFA}"/>
              </a:ext>
            </a:extLst>
          </p:cNvPr>
          <p:cNvSpPr/>
          <p:nvPr/>
        </p:nvSpPr>
        <p:spPr>
          <a:xfrm>
            <a:off x="6653312" y="450872"/>
            <a:ext cx="2647400" cy="50928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Rounded Rectangle 197">
            <a:extLst>
              <a:ext uri="{FF2B5EF4-FFF2-40B4-BE49-F238E27FC236}">
                <a16:creationId xmlns:a16="http://schemas.microsoft.com/office/drawing/2014/main" id="{8CB7C4AD-A227-3B39-AFA6-0E597075AA7A}"/>
              </a:ext>
            </a:extLst>
          </p:cNvPr>
          <p:cNvSpPr/>
          <p:nvPr/>
        </p:nvSpPr>
        <p:spPr>
          <a:xfrm>
            <a:off x="3819083" y="450872"/>
            <a:ext cx="2647400" cy="50928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Rounded Rectangle 198">
            <a:extLst>
              <a:ext uri="{FF2B5EF4-FFF2-40B4-BE49-F238E27FC236}">
                <a16:creationId xmlns:a16="http://schemas.microsoft.com/office/drawing/2014/main" id="{6C469EC3-BE79-25BD-C3F8-FDFD5AB78B96}"/>
              </a:ext>
            </a:extLst>
          </p:cNvPr>
          <p:cNvSpPr/>
          <p:nvPr/>
        </p:nvSpPr>
        <p:spPr>
          <a:xfrm>
            <a:off x="984858" y="450872"/>
            <a:ext cx="2647400" cy="50928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0B25565E-D383-6007-2924-D633127519E1}"/>
              </a:ext>
            </a:extLst>
          </p:cNvPr>
          <p:cNvSpPr txBox="1"/>
          <p:nvPr/>
        </p:nvSpPr>
        <p:spPr>
          <a:xfrm>
            <a:off x="1147182" y="510776"/>
            <a:ext cx="2409548" cy="337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it-IT" sz="22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33CD320E-F015-9B41-BE4D-0CDE86199743}"/>
              </a:ext>
            </a:extLst>
          </p:cNvPr>
          <p:cNvSpPr txBox="1"/>
          <p:nvPr/>
        </p:nvSpPr>
        <p:spPr>
          <a:xfrm>
            <a:off x="3981408" y="510776"/>
            <a:ext cx="2409549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it-IT" sz="22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051DD217-C2D3-1648-F1F6-0293FE8FDB05}"/>
              </a:ext>
            </a:extLst>
          </p:cNvPr>
          <p:cNvSpPr txBox="1"/>
          <p:nvPr/>
        </p:nvSpPr>
        <p:spPr>
          <a:xfrm>
            <a:off x="6815636" y="510776"/>
            <a:ext cx="2409549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it-IT" sz="2200">
                <a:latin typeface="Century Gothic" panose="020B0502020202020204" pitchFamily="34" charset="0"/>
              </a:rPr>
              <a:t>TESTO</a:t>
            </a:r>
          </a:p>
        </p:txBody>
      </p:sp>
    </p:spTree>
    <p:extLst>
      <p:ext uri="{BB962C8B-B14F-4D97-AF65-F5344CB8AC3E}">
        <p14:creationId xmlns:p14="http://schemas.microsoft.com/office/powerpoint/2010/main" val="3703252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per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della relativa grafica contenuti nel sito. Qualsiasi affidamento si faccia su tali informazioni è pertanto strettamente a proprio rischio.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12595</TotalTime>
  <Words>249</Words>
  <Application>Microsoft Office PowerPoint</Application>
  <PresentationFormat>Widescreen</PresentationFormat>
  <Paragraphs>33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Mira Li</cp:lastModifiedBy>
  <cp:revision>199</cp:revision>
  <cp:lastPrinted>2024-02-20T23:48:17Z</cp:lastPrinted>
  <dcterms:created xsi:type="dcterms:W3CDTF">2021-07-07T23:54:57Z</dcterms:created>
  <dcterms:modified xsi:type="dcterms:W3CDTF">2024-11-10T12:47:47Z</dcterms:modified>
</cp:coreProperties>
</file>