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9" autoAdjust="0"/>
    <p:restoredTop sz="96058"/>
  </p:normalViewPr>
  <p:slideViewPr>
    <p:cSldViewPr snapToGrid="0" snapToObjects="1">
      <p:cViewPr varScale="1">
        <p:scale>
          <a:sx n="135" d="100"/>
          <a:sy n="135" d="100"/>
        </p:scale>
        <p:origin x="150" y="271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26086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con elementi in grassetto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utilizza questo modello a spina di pesce in sessioni di pianificazione strategica in cui è fondamentale che i fattori che contribuiscono a una sfida aziendale siano chiari. Fai brainstorming con i membri del team per approfondire elementi specifici di un problema più ampio e scoprire le cause principali dei problemi.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è caratterizzato da linee in grassetto che separano chiaramente le varie categorie o cause e migliorano la leggibilità, mantenendo i membri del team concentrati e coinvolti. La slide include un ampio spazio per il testo in modo che i team possano articolare e mappare problemi complessi.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12483</TotalTime>
  <Words>245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184</cp:revision>
  <cp:lastPrinted>2024-02-20T23:48:17Z</cp:lastPrinted>
  <dcterms:created xsi:type="dcterms:W3CDTF">2021-07-07T23:54:57Z</dcterms:created>
  <dcterms:modified xsi:type="dcterms:W3CDTF">2024-11-10T12:48:00Z</dcterms:modified>
</cp:coreProperties>
</file>