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24" d="100"/>
          <a:sy n="124" d="100"/>
        </p:scale>
        <p:origin x="114" y="120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7F37518-1EEC-4A34-BDA2-50380605ECFE}"/>
    <pc:docChg chg="undo custSel modSld">
      <pc:chgData name="Bess Dunlevy" userId="dd4b9a8537dbe9d0" providerId="LiveId" clId="{A7F37518-1EEC-4A34-BDA2-50380605ECFE}" dt="2024-06-25T00:40:45.822" v="11" actId="1076"/>
      <pc:docMkLst>
        <pc:docMk/>
      </pc:docMkLst>
      <pc:sldChg chg="modSp mod">
        <pc:chgData name="Bess Dunlevy" userId="dd4b9a8537dbe9d0" providerId="LiveId" clId="{A7F37518-1EEC-4A34-BDA2-50380605ECFE}" dt="2024-06-25T00:40:45.822" v="11" actId="1076"/>
        <pc:sldMkLst>
          <pc:docMk/>
          <pc:sldMk cId="1508588292" sldId="342"/>
        </pc:sldMkLst>
        <pc:spChg chg="mod">
          <ac:chgData name="Bess Dunlevy" userId="dd4b9a8537dbe9d0" providerId="LiveId" clId="{A7F37518-1EEC-4A34-BDA2-50380605ECFE}" dt="2024-06-25T00:29:56.623" v="1" actId="20577"/>
          <ac:spMkLst>
            <pc:docMk/>
            <pc:sldMk cId="1508588292" sldId="342"/>
            <ac:spMk id="33" creationId="{143A449B-AAB7-994A-92CE-8F48E2CA7DF6}"/>
          </ac:spMkLst>
        </pc:spChg>
        <pc:picChg chg="mod">
          <ac:chgData name="Bess Dunlevy" userId="dd4b9a8537dbe9d0" providerId="LiveId" clId="{A7F37518-1EEC-4A34-BDA2-50380605ECFE}" dt="2024-06-25T00:40:45.822" v="11" actId="1076"/>
          <ac:picMkLst>
            <pc:docMk/>
            <pc:sldMk cId="1508588292" sldId="342"/>
            <ac:picMk id="6" creationId="{24DA46BC-CB2B-27AA-8C4A-B58AAAE21E49}"/>
          </ac:picMkLst>
        </pc:picChg>
      </pc:sldChg>
      <pc:sldChg chg="modSp mod">
        <pc:chgData name="Bess Dunlevy" userId="dd4b9a8537dbe9d0" providerId="LiveId" clId="{A7F37518-1EEC-4A34-BDA2-50380605ECFE}" dt="2024-06-25T00:40:39.391" v="9" actId="20577"/>
        <pc:sldMkLst>
          <pc:docMk/>
          <pc:sldMk cId="1955100154" sldId="365"/>
        </pc:sldMkLst>
        <pc:graphicFrameChg chg="mod modGraphic">
          <ac:chgData name="Bess Dunlevy" userId="dd4b9a8537dbe9d0" providerId="LiveId" clId="{A7F37518-1EEC-4A34-BDA2-50380605ECFE}" dt="2024-06-25T00:40:39.391" v="9" actId="20577"/>
          <ac:graphicFrameMkLst>
            <pc:docMk/>
            <pc:sldMk cId="1955100154" sldId="365"/>
            <ac:graphicFrameMk id="16" creationId="{81617E5D-454D-6140-82BA-0AC3CB567C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SEMPLICE DI ESEMPIO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5044" y="1933575"/>
            <a:ext cx="8580149" cy="482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2FFB954C-153B-3A49-1C9B-1473C1D7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56963" y="317165"/>
            <a:ext cx="2792864" cy="5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12547" y="265036"/>
            <a:ext cx="1196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DI ESEMPIO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90756"/>
              </p:ext>
            </p:extLst>
          </p:nvPr>
        </p:nvGraphicFramePr>
        <p:xfrm>
          <a:off x="161597" y="117210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Collaborazioni con governi locali per posizionamento delle stazioni, partnership con fornitori di energia rinnovabile e accordi con produttori di veicoli elettrici.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Funzionamento e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manutenzione di stazioni di ricarica per veicoli elettrici, gestione del servizio clienti e upgrade tecnologici continui per un servizio efficiente.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Offrire soluzioni di ricarica rapida, affidabile ed eco-friendly ai proprietari di veicoli elettrici, con servizio clienti di livello superiore e tecnologia avanzata.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Creare relazioni leali con i clienti tramite servizio affidabile, programmi di fedeltà per i clienti e assistenza tempestiva.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Rivolgersi a singoli proprietari di veicoli elettrici, flotte commerciali e veicoli di enti governativi che richiedono ricariche regolari.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nostra rete di stazioni 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 ricarica, la tecnologia di ricarica proprietaria, un team tecnico competente e l'infrastruttura di assistenza clienti.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Accessibilità del servizio tramite app per dispositivi mobili, piattaforme online per prenotazione e pagamento e stazioni di ricarica posizionate in modo strategico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Investimenti nell’infrastruttura di stazioni di ricarica, sviluppo tecnologico, costi per il personale e spese di marketing.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Entrate da servizi di ricarica, piani di abbonamento per utenti abituali e partnership per le installazioni delle stazioni.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Immagine stretta di mano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172109"/>
            <a:ext cx="523875" cy="523875"/>
          </a:xfrm>
          <a:prstGeom prst="rect">
            <a:avLst/>
          </a:prstGeom>
        </p:spPr>
      </p:pic>
      <p:pic>
        <p:nvPicPr>
          <p:cNvPr id="18" name="Graphic 4" descr="Immagine libretto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153803"/>
            <a:ext cx="590550" cy="590550"/>
          </a:xfrm>
          <a:prstGeom prst="rect">
            <a:avLst/>
          </a:prstGeom>
        </p:spPr>
      </p:pic>
      <p:pic>
        <p:nvPicPr>
          <p:cNvPr id="19" name="Graphic 6" descr="Immagine diagramma di flusso circolare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998" y="3003403"/>
            <a:ext cx="542925" cy="542925"/>
          </a:xfrm>
          <a:prstGeom prst="rect">
            <a:avLst/>
          </a:prstGeom>
        </p:spPr>
      </p:pic>
      <p:pic>
        <p:nvPicPr>
          <p:cNvPr id="20" name="Graphic 8" descr="Immagine elenco spuntato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01931"/>
            <a:ext cx="533400" cy="533400"/>
          </a:xfrm>
          <a:prstGeom prst="rect">
            <a:avLst/>
          </a:prstGeom>
        </p:spPr>
      </p:pic>
      <p:pic>
        <p:nvPicPr>
          <p:cNvPr id="21" name="Graphic 12" descr="Immagine pubblico target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7714" y="1181094"/>
            <a:ext cx="533400" cy="533400"/>
          </a:xfrm>
          <a:prstGeom prst="rect">
            <a:avLst/>
          </a:prstGeom>
        </p:spPr>
      </p:pic>
      <p:pic>
        <p:nvPicPr>
          <p:cNvPr id="22" name="Graphic 14" descr="Immagine puzzle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04115"/>
            <a:ext cx="571500" cy="571500"/>
          </a:xfrm>
          <a:prstGeom prst="rect">
            <a:avLst/>
          </a:prstGeom>
        </p:spPr>
      </p:pic>
      <p:pic>
        <p:nvPicPr>
          <p:cNvPr id="23" name="Graphic 16" descr="Immagine treno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71000" y="3066020"/>
            <a:ext cx="356501" cy="356501"/>
          </a:xfrm>
          <a:prstGeom prst="rect">
            <a:avLst/>
          </a:prstGeom>
        </p:spPr>
      </p:pic>
      <p:pic>
        <p:nvPicPr>
          <p:cNvPr id="24" name="Graphic 18" descr="Immagine denaro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4332" y="4887231"/>
            <a:ext cx="600075" cy="600075"/>
          </a:xfrm>
          <a:prstGeom prst="rect">
            <a:avLst/>
          </a:prstGeom>
        </p:spPr>
      </p:pic>
      <p:pic>
        <p:nvPicPr>
          <p:cNvPr id="25" name="Graphic 20" descr="Immagine registro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10793" y="4887231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04115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PARTNERSHIP CHIAVE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28145" y="123199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ATTIVITÀ CHIAVE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892149" y="120321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PROPOSTE DI VALORE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49446" y="115546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RELAZIONI CON I CLIENTI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65351" y="3115821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RISORSE CHIAVE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69886" y="307214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CANALI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26512"/>
            <a:ext cx="2250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STRUTTURA DEI COSTI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68126" y="4926512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FLUSSO DI ENTRATE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24996" y="1216087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SEGMENTI DI CLIENTELA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569</TotalTime>
  <Words>332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41</cp:revision>
  <dcterms:created xsi:type="dcterms:W3CDTF">2022-05-22T18:55:25Z</dcterms:created>
  <dcterms:modified xsi:type="dcterms:W3CDTF">2024-09-20T02:28:44Z</dcterms:modified>
</cp:coreProperties>
</file>