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5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9B6"/>
    <a:srgbClr val="CBD6B5"/>
    <a:srgbClr val="DCF8EB"/>
    <a:srgbClr val="0098C6"/>
    <a:srgbClr val="9CA58C"/>
    <a:srgbClr val="66BBCC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298B77-9669-4F0B-B68B-9A3E82087FE0}" v="1" dt="2024-03-17T20:09:58.4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99" d="100"/>
          <a:sy n="199" d="100"/>
        </p:scale>
        <p:origin x="150" y="7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D7298B77-9669-4F0B-B68B-9A3E82087FE0}"/>
    <pc:docChg chg="modSld">
      <pc:chgData name="Bess Dunlevy" userId="dd4b9a8537dbe9d0" providerId="LiveId" clId="{D7298B77-9669-4F0B-B68B-9A3E82087FE0}" dt="2024-03-17T20:10:12.527" v="19" actId="14861"/>
      <pc:docMkLst>
        <pc:docMk/>
      </pc:docMkLst>
      <pc:sldChg chg="addSp modSp mod">
        <pc:chgData name="Bess Dunlevy" userId="dd4b9a8537dbe9d0" providerId="LiveId" clId="{D7298B77-9669-4F0B-B68B-9A3E82087FE0}" dt="2024-03-17T20:10:12.527" v="19" actId="14861"/>
        <pc:sldMkLst>
          <pc:docMk/>
          <pc:sldMk cId="1508588292" sldId="342"/>
        </pc:sldMkLst>
        <pc:picChg chg="add mod">
          <ac:chgData name="Bess Dunlevy" userId="dd4b9a8537dbe9d0" providerId="LiveId" clId="{D7298B77-9669-4F0B-B68B-9A3E82087FE0}" dt="2024-03-17T20:10:12.527" v="19" actId="14861"/>
          <ac:picMkLst>
            <pc:docMk/>
            <pc:sldMk cId="1508588292" sldId="342"/>
            <ac:picMk id="6" creationId="{58687F8D-28F8-4B96-94D1-38DCFA30614A}"/>
          </ac:picMkLst>
        </pc:picChg>
      </pc:sldChg>
      <pc:sldChg chg="modSp mod">
        <pc:chgData name="Bess Dunlevy" userId="dd4b9a8537dbe9d0" providerId="LiveId" clId="{D7298B77-9669-4F0B-B68B-9A3E82087FE0}" dt="2024-03-17T20:09:08.946" v="12"/>
        <pc:sldMkLst>
          <pc:docMk/>
          <pc:sldMk cId="1179924037" sldId="353"/>
        </pc:sldMkLst>
        <pc:spChg chg="mod">
          <ac:chgData name="Bess Dunlevy" userId="dd4b9a8537dbe9d0" providerId="LiveId" clId="{D7298B77-9669-4F0B-B68B-9A3E82087FE0}" dt="2024-03-17T20:07:57.755" v="0"/>
          <ac:spMkLst>
            <pc:docMk/>
            <pc:sldMk cId="1179924037" sldId="353"/>
            <ac:spMk id="18" creationId="{65643D2B-1628-117D-3A8B-6257A8471E8B}"/>
          </ac:spMkLst>
        </pc:spChg>
        <pc:spChg chg="mod">
          <ac:chgData name="Bess Dunlevy" userId="dd4b9a8537dbe9d0" providerId="LiveId" clId="{D7298B77-9669-4F0B-B68B-9A3E82087FE0}" dt="2024-03-17T20:08:03.990" v="1"/>
          <ac:spMkLst>
            <pc:docMk/>
            <pc:sldMk cId="1179924037" sldId="353"/>
            <ac:spMk id="24" creationId="{702EA16C-EF8A-CF59-BCB2-B8F6E6D2294A}"/>
          </ac:spMkLst>
        </pc:spChg>
        <pc:spChg chg="mod">
          <ac:chgData name="Bess Dunlevy" userId="dd4b9a8537dbe9d0" providerId="LiveId" clId="{D7298B77-9669-4F0B-B68B-9A3E82087FE0}" dt="2024-03-17T20:08:35.547" v="7" actId="20577"/>
          <ac:spMkLst>
            <pc:docMk/>
            <pc:sldMk cId="1179924037" sldId="353"/>
            <ac:spMk id="27" creationId="{1CDAEA3D-0D4B-BE6E-30E4-DA6BC75F3475}"/>
          </ac:spMkLst>
        </pc:spChg>
        <pc:spChg chg="mod">
          <ac:chgData name="Bess Dunlevy" userId="dd4b9a8537dbe9d0" providerId="LiveId" clId="{D7298B77-9669-4F0B-B68B-9A3E82087FE0}" dt="2024-03-17T20:08:09.377" v="2"/>
          <ac:spMkLst>
            <pc:docMk/>
            <pc:sldMk cId="1179924037" sldId="353"/>
            <ac:spMk id="29" creationId="{D597E15B-6708-F6A9-FA69-BDBA81DF69BB}"/>
          </ac:spMkLst>
        </pc:spChg>
        <pc:spChg chg="mod">
          <ac:chgData name="Bess Dunlevy" userId="dd4b9a8537dbe9d0" providerId="LiveId" clId="{D7298B77-9669-4F0B-B68B-9A3E82087FE0}" dt="2024-03-17T20:08:50.696" v="10"/>
          <ac:spMkLst>
            <pc:docMk/>
            <pc:sldMk cId="1179924037" sldId="353"/>
            <ac:spMk id="31" creationId="{BCB73EEC-FF96-7727-AB29-2BD41598C102}"/>
          </ac:spMkLst>
        </pc:spChg>
        <pc:spChg chg="mod">
          <ac:chgData name="Bess Dunlevy" userId="dd4b9a8537dbe9d0" providerId="LiveId" clId="{D7298B77-9669-4F0B-B68B-9A3E82087FE0}" dt="2024-03-17T20:08:20.092" v="4" actId="14100"/>
          <ac:spMkLst>
            <pc:docMk/>
            <pc:sldMk cId="1179924037" sldId="353"/>
            <ac:spMk id="33" creationId="{7ED25974-4665-49D1-E187-52DF95E26C7F}"/>
          </ac:spMkLst>
        </pc:spChg>
        <pc:spChg chg="mod">
          <ac:chgData name="Bess Dunlevy" userId="dd4b9a8537dbe9d0" providerId="LiveId" clId="{D7298B77-9669-4F0B-B68B-9A3E82087FE0}" dt="2024-03-17T20:09:01.471" v="11"/>
          <ac:spMkLst>
            <pc:docMk/>
            <pc:sldMk cId="1179924037" sldId="353"/>
            <ac:spMk id="35" creationId="{E6D491CE-67F7-06CF-1DBF-38F0D3C042B6}"/>
          </ac:spMkLst>
        </pc:spChg>
        <pc:spChg chg="mod">
          <ac:chgData name="Bess Dunlevy" userId="dd4b9a8537dbe9d0" providerId="LiveId" clId="{D7298B77-9669-4F0B-B68B-9A3E82087FE0}" dt="2024-03-17T20:09:08.946" v="12"/>
          <ac:spMkLst>
            <pc:docMk/>
            <pc:sldMk cId="1179924037" sldId="353"/>
            <ac:spMk id="39" creationId="{5D740109-13D7-D30C-0DF5-DDB572AB4F59}"/>
          </ac:spMkLst>
        </pc:spChg>
        <pc:spChg chg="mod">
          <ac:chgData name="Bess Dunlevy" userId="dd4b9a8537dbe9d0" providerId="LiveId" clId="{D7298B77-9669-4F0B-B68B-9A3E82087FE0}" dt="2024-03-17T20:08:43.551" v="9" actId="1076"/>
          <ac:spMkLst>
            <pc:docMk/>
            <pc:sldMk cId="1179924037" sldId="353"/>
            <ac:spMk id="41" creationId="{EEFA7AAE-4DB2-6107-8398-4591254CDF38}"/>
          </ac:spMkLst>
        </pc:spChg>
        <pc:spChg chg="mod">
          <ac:chgData name="Bess Dunlevy" userId="dd4b9a8537dbe9d0" providerId="LiveId" clId="{D7298B77-9669-4F0B-B68B-9A3E82087FE0}" dt="2024-03-17T20:08:40.687" v="8" actId="1076"/>
          <ac:spMkLst>
            <pc:docMk/>
            <pc:sldMk cId="1179924037" sldId="353"/>
            <ac:spMk id="42" creationId="{576C42B5-FEBB-6456-DBA7-D7FDAD320D5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it.smartsheet.com/try-it?trp=3810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truttura geometrica bianca astratta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BUSINESS MODEL CANVAS PER METODOLOGIA LEAN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per PowerPoint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687F8D-28F8-4B96-94D1-38DCFA3061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05387" y="2031457"/>
            <a:ext cx="6575614" cy="3698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B6553C77-DCBE-9C1F-FD81-93664C2E2E3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926795" y="349533"/>
            <a:ext cx="2786212" cy="55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C8A8EE7A-2F64-05D1-F4B4-4BA7F2D0435B}"/>
              </a:ext>
            </a:extLst>
          </p:cNvPr>
          <p:cNvSpPr/>
          <p:nvPr/>
        </p:nvSpPr>
        <p:spPr>
          <a:xfrm>
            <a:off x="816525" y="1537321"/>
            <a:ext cx="2042821" cy="23547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5EFD0F5-9AEA-1145-9003-60FB6FE4B48B}"/>
              </a:ext>
            </a:extLst>
          </p:cNvPr>
          <p:cNvSpPr/>
          <p:nvPr/>
        </p:nvSpPr>
        <p:spPr>
          <a:xfrm>
            <a:off x="2963786" y="1537321"/>
            <a:ext cx="2011971" cy="2354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40F7175-3684-123E-F272-2478165C6ABA}"/>
              </a:ext>
            </a:extLst>
          </p:cNvPr>
          <p:cNvSpPr/>
          <p:nvPr/>
        </p:nvSpPr>
        <p:spPr>
          <a:xfrm>
            <a:off x="5078610" y="1541217"/>
            <a:ext cx="2042821" cy="2350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B37B9CD-6CF5-1653-BAF0-7E665E4DAD05}"/>
              </a:ext>
            </a:extLst>
          </p:cNvPr>
          <p:cNvSpPr/>
          <p:nvPr/>
        </p:nvSpPr>
        <p:spPr>
          <a:xfrm>
            <a:off x="7204155" y="1537321"/>
            <a:ext cx="4141205" cy="2354712"/>
          </a:xfrm>
          <a:prstGeom prst="rect">
            <a:avLst/>
          </a:prstGeom>
          <a:solidFill>
            <a:srgbClr val="CBD6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161597" y="111009"/>
            <a:ext cx="11838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BUSINESS MODEL CANVAS PER METODOLOGIA LEAN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63BF7E-525B-6409-A4DF-D01ECBCEA323}"/>
              </a:ext>
            </a:extLst>
          </p:cNvPr>
          <p:cNvSpPr txBox="1"/>
          <p:nvPr/>
        </p:nvSpPr>
        <p:spPr>
          <a:xfrm>
            <a:off x="157575" y="832331"/>
            <a:ext cx="117997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1000" b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Questo modello è stato progettato per aiutarti a iterare e convalidare rapidamente la tua idea aziendale, assicurandoti che sia fattibile e competitiva. Compilando le sezioni seguenti, avrai una panoramica completa del tuo modello di business, concentrandoti sui principi lean e sull’efficienza.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44583F-7D62-78A4-D400-E750FEF4140E}"/>
              </a:ext>
            </a:extLst>
          </p:cNvPr>
          <p:cNvSpPr/>
          <p:nvPr/>
        </p:nvSpPr>
        <p:spPr>
          <a:xfrm>
            <a:off x="9328738" y="3990991"/>
            <a:ext cx="2032579" cy="2354712"/>
          </a:xfrm>
          <a:prstGeom prst="rect">
            <a:avLst/>
          </a:prstGeom>
          <a:solidFill>
            <a:srgbClr val="EBD9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056A68-F936-6716-0A92-E6CF35BC9D39}"/>
              </a:ext>
            </a:extLst>
          </p:cNvPr>
          <p:cNvSpPr/>
          <p:nvPr/>
        </p:nvSpPr>
        <p:spPr>
          <a:xfrm>
            <a:off x="7209831" y="3990991"/>
            <a:ext cx="2042821" cy="2354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1D8480-DEC2-0D68-903E-FE16C14905E3}"/>
              </a:ext>
            </a:extLst>
          </p:cNvPr>
          <p:cNvSpPr/>
          <p:nvPr/>
        </p:nvSpPr>
        <p:spPr>
          <a:xfrm>
            <a:off x="5090924" y="3990991"/>
            <a:ext cx="2042821" cy="2354712"/>
          </a:xfrm>
          <a:prstGeom prst="rect">
            <a:avLst/>
          </a:prstGeom>
          <a:solidFill>
            <a:srgbClr val="DCF8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02E080-F220-9FCB-E442-07D0AED77433}"/>
              </a:ext>
            </a:extLst>
          </p:cNvPr>
          <p:cNvSpPr/>
          <p:nvPr/>
        </p:nvSpPr>
        <p:spPr>
          <a:xfrm>
            <a:off x="2953545" y="3990991"/>
            <a:ext cx="2042821" cy="23547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ACEA25-5B44-4055-A2F6-E4EAD5C4100D}"/>
              </a:ext>
            </a:extLst>
          </p:cNvPr>
          <p:cNvSpPr/>
          <p:nvPr/>
        </p:nvSpPr>
        <p:spPr>
          <a:xfrm>
            <a:off x="816521" y="3990991"/>
            <a:ext cx="2042821" cy="2354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32EDC5-1792-FD36-ADC7-4CD6C0E5213A}"/>
              </a:ext>
            </a:extLst>
          </p:cNvPr>
          <p:cNvSpPr txBox="1"/>
          <p:nvPr/>
        </p:nvSpPr>
        <p:spPr>
          <a:xfrm>
            <a:off x="826766" y="1768262"/>
            <a:ext cx="2032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PROBLEMA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643D2B-1628-117D-3A8B-6257A8471E8B}"/>
              </a:ext>
            </a:extLst>
          </p:cNvPr>
          <p:cNvSpPr txBox="1"/>
          <p:nvPr/>
        </p:nvSpPr>
        <p:spPr>
          <a:xfrm>
            <a:off x="826766" y="2221096"/>
            <a:ext cx="20325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Identifica i principali problemi o sfide che il tuo cliente target deve affrontare, che la tua azienda mira a risolvere. Questo pone le basi per comprendere le esigenze del mercato.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BE7180-FA82-2FA0-D6FC-0163DCC92AEF}"/>
              </a:ext>
            </a:extLst>
          </p:cNvPr>
          <p:cNvSpPr txBox="1"/>
          <p:nvPr/>
        </p:nvSpPr>
        <p:spPr>
          <a:xfrm>
            <a:off x="2953064" y="1722632"/>
            <a:ext cx="2032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SEGMENTI DI CLIENTELA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2EA16C-EF8A-CF59-BCB2-B8F6E6D2294A}"/>
              </a:ext>
            </a:extLst>
          </p:cNvPr>
          <p:cNvSpPr txBox="1"/>
          <p:nvPr/>
        </p:nvSpPr>
        <p:spPr>
          <a:xfrm>
            <a:off x="2953064" y="2175466"/>
            <a:ext cx="2032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Definisci i gruppi specifici di persone o aziende per cui è progettato il tuo prodotto o servizio. Conoscere il tuo pubblico è fondamentale per un marketing e uno sviluppo del prodotto su misura.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E1E3DA-5450-B381-7E57-28FB4E76D7AC}"/>
              </a:ext>
            </a:extLst>
          </p:cNvPr>
          <p:cNvSpPr txBox="1"/>
          <p:nvPr/>
        </p:nvSpPr>
        <p:spPr>
          <a:xfrm>
            <a:off x="2953544" y="4177098"/>
            <a:ext cx="2011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VANTAGGIO SLEALE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DAEA3D-0D4B-BE6E-30E4-DA6BC75F3475}"/>
              </a:ext>
            </a:extLst>
          </p:cNvPr>
          <p:cNvSpPr txBox="1"/>
          <p:nvPr/>
        </p:nvSpPr>
        <p:spPr>
          <a:xfrm>
            <a:off x="2953544" y="4629932"/>
            <a:ext cx="2011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Spiega cosa dà alla tua azienda un vantaggio competitivo che non può essere facilmente replicato o superato dalla concorrenza. Potrebbe trattarsi di tecnologia proprietaria, partnership o forza del marchio.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5C3ACE-DBC0-238C-733F-AA429BCEC75D}"/>
              </a:ext>
            </a:extLst>
          </p:cNvPr>
          <p:cNvSpPr txBox="1"/>
          <p:nvPr/>
        </p:nvSpPr>
        <p:spPr>
          <a:xfrm>
            <a:off x="5078610" y="1705193"/>
            <a:ext cx="2032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CANALI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97E15B-6708-F6A9-FA69-BDBA81DF69BB}"/>
              </a:ext>
            </a:extLst>
          </p:cNvPr>
          <p:cNvSpPr txBox="1"/>
          <p:nvPr/>
        </p:nvSpPr>
        <p:spPr>
          <a:xfrm>
            <a:off x="5078610" y="2158027"/>
            <a:ext cx="1860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Descrivi in che modo raggiungerai i segmenti di clienti e consegnerai la proposta di valore. Ciò potrebbe includere canali di vendita, strategie di marketing e metodi distribuzione.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4B10A6-475D-0B51-627F-1742E1952BC9}"/>
              </a:ext>
            </a:extLst>
          </p:cNvPr>
          <p:cNvSpPr txBox="1"/>
          <p:nvPr/>
        </p:nvSpPr>
        <p:spPr>
          <a:xfrm>
            <a:off x="5101165" y="4213081"/>
            <a:ext cx="2032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PARAMETRI CHIAVE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B73EEC-FF96-7727-AB29-2BD41598C102}"/>
              </a:ext>
            </a:extLst>
          </p:cNvPr>
          <p:cNvSpPr txBox="1"/>
          <p:nvPr/>
        </p:nvSpPr>
        <p:spPr>
          <a:xfrm>
            <a:off x="5101165" y="4665915"/>
            <a:ext cx="20325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Identifica gli indicatori critici di successo per la tua azienda. Questi parametri ti aiutano a monitorare i progressi e a prendere decisioni informate.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51FED8-13A0-FD48-0787-3CD50EF5CCFF}"/>
              </a:ext>
            </a:extLst>
          </p:cNvPr>
          <p:cNvSpPr txBox="1"/>
          <p:nvPr/>
        </p:nvSpPr>
        <p:spPr>
          <a:xfrm>
            <a:off x="7273723" y="1716056"/>
            <a:ext cx="3927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PROPOSTA DI VALORE UNICA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D25974-4665-49D1-E187-52DF95E26C7F}"/>
              </a:ext>
            </a:extLst>
          </p:cNvPr>
          <p:cNvSpPr txBox="1"/>
          <p:nvPr/>
        </p:nvSpPr>
        <p:spPr>
          <a:xfrm>
            <a:off x="7273723" y="2168890"/>
            <a:ext cx="38070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Evidenzia il vantaggio o la soluzione unica offerta dal tuo prodotto o servizio per affrontare i problemi identificati. Ecco cos’è che ti distingue dalla concorrenza.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C61E33-90A0-399B-7ADB-2751C297A1C0}"/>
              </a:ext>
            </a:extLst>
          </p:cNvPr>
          <p:cNvSpPr txBox="1"/>
          <p:nvPr/>
        </p:nvSpPr>
        <p:spPr>
          <a:xfrm>
            <a:off x="7209831" y="4213081"/>
            <a:ext cx="2032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STRUTTURA DEI COSTI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D491CE-67F7-06CF-1DBF-38F0D3C042B6}"/>
              </a:ext>
            </a:extLst>
          </p:cNvPr>
          <p:cNvSpPr txBox="1"/>
          <p:nvPr/>
        </p:nvSpPr>
        <p:spPr>
          <a:xfrm>
            <a:off x="7209831" y="4665915"/>
            <a:ext cx="2032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Suddividi i principali costi coinvolti nella gestione della tua attività. Comprendere le tue spese è essenziale per la determinazione dei prezzi e la pianificazione finanziaria.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B5294DB-28FE-85AF-B758-3E956998F109}"/>
              </a:ext>
            </a:extLst>
          </p:cNvPr>
          <p:cNvSpPr txBox="1"/>
          <p:nvPr/>
        </p:nvSpPr>
        <p:spPr>
          <a:xfrm>
            <a:off x="9312781" y="4199358"/>
            <a:ext cx="2032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FLUSSI DI ENTRATE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D740109-13D7-D30C-0DF5-DDB572AB4F59}"/>
              </a:ext>
            </a:extLst>
          </p:cNvPr>
          <p:cNvSpPr txBox="1"/>
          <p:nvPr/>
        </p:nvSpPr>
        <p:spPr>
          <a:xfrm>
            <a:off x="9312781" y="4652192"/>
            <a:ext cx="1768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Specifica come la tua azienda farà soldi. Ciò include tutte le fonti di reddito, sia da vendite dirette, abbonamenti o altri modelli di entrate.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FA7AAE-4DB2-6107-8398-4591254CDF38}"/>
              </a:ext>
            </a:extLst>
          </p:cNvPr>
          <p:cNvSpPr txBox="1"/>
          <p:nvPr/>
        </p:nvSpPr>
        <p:spPr>
          <a:xfrm>
            <a:off x="826766" y="4196913"/>
            <a:ext cx="2002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SOLUZIONE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76C42B5-FEBB-6456-DBA7-D7FDAD320D52}"/>
              </a:ext>
            </a:extLst>
          </p:cNvPr>
          <p:cNvSpPr txBox="1"/>
          <p:nvPr/>
        </p:nvSpPr>
        <p:spPr>
          <a:xfrm>
            <a:off x="816042" y="4702230"/>
            <a:ext cx="2032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Delinea i prodotti o i servizi che proponi come soluzione ai problemi affrontati dai tuoi segmenti di clienti. Illustra in dettaglio come queste soluzioni affrontano efficacemente i problemi.</a:t>
            </a:r>
          </a:p>
          <a:p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D19FA18-AC60-27B2-4171-2AF5A8EA5A52}"/>
              </a:ext>
            </a:extLst>
          </p:cNvPr>
          <p:cNvGrpSpPr/>
          <p:nvPr/>
        </p:nvGrpSpPr>
        <p:grpSpPr>
          <a:xfrm>
            <a:off x="314035" y="1528618"/>
            <a:ext cx="314038" cy="4788576"/>
            <a:chOff x="314035" y="1508812"/>
            <a:chExt cx="314038" cy="478857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723817A-7313-E2D4-9B4E-AE95D7DF4D44}"/>
                </a:ext>
              </a:extLst>
            </p:cNvPr>
            <p:cNvCxnSpPr/>
            <p:nvPr/>
          </p:nvCxnSpPr>
          <p:spPr>
            <a:xfrm>
              <a:off x="314036" y="1508812"/>
              <a:ext cx="31403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8700FEA-B571-214A-8E9B-E0D52A184D36}"/>
                </a:ext>
              </a:extLst>
            </p:cNvPr>
            <p:cNvCxnSpPr/>
            <p:nvPr/>
          </p:nvCxnSpPr>
          <p:spPr>
            <a:xfrm>
              <a:off x="314035" y="6297388"/>
              <a:ext cx="31403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45B53E0-0AA6-EE5F-2576-46692D104F99}"/>
                </a:ext>
              </a:extLst>
            </p:cNvPr>
            <p:cNvCxnSpPr/>
            <p:nvPr/>
          </p:nvCxnSpPr>
          <p:spPr>
            <a:xfrm>
              <a:off x="314036" y="1512708"/>
              <a:ext cx="0" cy="478468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5E38275-5C8E-4AE3-AF9F-FF6911F72064}"/>
              </a:ext>
            </a:extLst>
          </p:cNvPr>
          <p:cNvGrpSpPr/>
          <p:nvPr/>
        </p:nvGrpSpPr>
        <p:grpSpPr>
          <a:xfrm rot="10800000">
            <a:off x="11565243" y="1512708"/>
            <a:ext cx="314038" cy="4788576"/>
            <a:chOff x="314035" y="1508812"/>
            <a:chExt cx="314038" cy="478857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ACF227A-5F51-DDAE-B8F9-3CFE7BE76827}"/>
                </a:ext>
              </a:extLst>
            </p:cNvPr>
            <p:cNvCxnSpPr/>
            <p:nvPr/>
          </p:nvCxnSpPr>
          <p:spPr>
            <a:xfrm>
              <a:off x="314036" y="1508812"/>
              <a:ext cx="31403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3B932C4-23B8-2F88-DB0E-BB9929FF3B10}"/>
                </a:ext>
              </a:extLst>
            </p:cNvPr>
            <p:cNvCxnSpPr/>
            <p:nvPr/>
          </p:nvCxnSpPr>
          <p:spPr>
            <a:xfrm>
              <a:off x="314035" y="6297388"/>
              <a:ext cx="31403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F0A2818-751A-1791-573E-E563809F33E2}"/>
                </a:ext>
              </a:extLst>
            </p:cNvPr>
            <p:cNvCxnSpPr/>
            <p:nvPr/>
          </p:nvCxnSpPr>
          <p:spPr>
            <a:xfrm>
              <a:off x="314036" y="1512708"/>
              <a:ext cx="0" cy="478468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713</TotalTime>
  <Words>446</Words>
  <Application>Microsoft Office PowerPoint</Application>
  <PresentationFormat>Widescreen</PresentationFormat>
  <Paragraphs>26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Alisa lin</cp:lastModifiedBy>
  <cp:revision>38</cp:revision>
  <dcterms:created xsi:type="dcterms:W3CDTF">2022-05-22T18:55:25Z</dcterms:created>
  <dcterms:modified xsi:type="dcterms:W3CDTF">2024-09-26T07:04:14Z</dcterms:modified>
</cp:coreProperties>
</file>