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6" r:id="rId3"/>
    <p:sldId id="357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10A2F-0FEA-4D47-98E1-CC1039FB5EAF}" v="6" dt="2024-03-01T03:39:21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99" d="100"/>
          <a:sy n="199" d="100"/>
        </p:scale>
        <p:origin x="150" y="7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0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CANVAS INCENTRATO SUL CLIENTE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FE1DB-DD8D-C83A-110F-79E47B06DB3B}"/>
              </a:ext>
            </a:extLst>
          </p:cNvPr>
          <p:cNvSpPr txBox="1"/>
          <p:nvPr/>
        </p:nvSpPr>
        <p:spPr>
          <a:xfrm>
            <a:off x="1248155" y="5193792"/>
            <a:ext cx="9770365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Queste istruzioni ti guideranno nella compilazione del modello, aiutandoti a concentrarti sulla comprensione e sulla soddisfazione delle esigenze dei tuoi clienti.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EAAC-A429-A0D7-8729-E3AAAA82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54527" y="2135016"/>
            <a:ext cx="9482946" cy="274162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05847410-046F-35EB-DC7F-BB05D0223D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84522" y="417701"/>
            <a:ext cx="253399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1">
            <a:extLst>
              <a:ext uri="{FF2B5EF4-FFF2-40B4-BE49-F238E27FC236}">
                <a16:creationId xmlns:a16="http://schemas.microsoft.com/office/drawing/2014/main" id="{2CB542E8-882A-0E0B-D739-D82500FB69EF}"/>
              </a:ext>
            </a:extLst>
          </p:cNvPr>
          <p:cNvSpPr/>
          <p:nvPr/>
        </p:nvSpPr>
        <p:spPr>
          <a:xfrm>
            <a:off x="9666129" y="842347"/>
            <a:ext cx="2324805" cy="5899324"/>
          </a:xfrm>
          <a:prstGeom prst="rect">
            <a:avLst/>
          </a:prstGeom>
          <a:solidFill>
            <a:srgbClr val="C5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CANVAS INCENTRATO SUL CLIENTE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B3AD3-9404-13EA-A2BE-04CBD2B2168A}"/>
              </a:ext>
            </a:extLst>
          </p:cNvPr>
          <p:cNvSpPr/>
          <p:nvPr/>
        </p:nvSpPr>
        <p:spPr>
          <a:xfrm>
            <a:off x="2580591" y="847665"/>
            <a:ext cx="2297398" cy="5899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SEGMENTI DI CLIENTELA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DEI CLIENTI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PUNTI DOLENTI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DEI CLIENTI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VANTAGGI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 I CLIENTI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17635" y="1550660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PROPOSTE DI VALORE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7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49152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ed elenca i gruppi specifici di clienti target della tua azienda.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49152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Descrivi quali attività stanno cercando di conseguire i tuoi clienti o quali necessità stanno tentando di soddisfare.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49152"/>
            <a:ext cx="227195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Annota le sfide o i problemi che i clienti affrontano nel raggiungimento degli obiettivi o nel completamento delle attività.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49152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Elenca i benefici o gli esiti positivi che i clienti stanno cercando.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49152"/>
            <a:ext cx="2054025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 chiaramente in che modo il tuo prodotto o servizio risolve i punti dolenti del cliente e contribuisce a offrire vantaggi al cliente.</a:t>
            </a:r>
          </a:p>
        </p:txBody>
      </p:sp>
    </p:spTree>
    <p:extLst>
      <p:ext uri="{BB962C8B-B14F-4D97-AF65-F5344CB8AC3E}">
        <p14:creationId xmlns:p14="http://schemas.microsoft.com/office/powerpoint/2010/main" val="66888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1">
            <a:extLst>
              <a:ext uri="{FF2B5EF4-FFF2-40B4-BE49-F238E27FC236}">
                <a16:creationId xmlns:a16="http://schemas.microsoft.com/office/drawing/2014/main" id="{C1402C3D-6807-04CF-1A53-4E9FD9A65A31}"/>
              </a:ext>
            </a:extLst>
          </p:cNvPr>
          <p:cNvSpPr/>
          <p:nvPr/>
        </p:nvSpPr>
        <p:spPr>
          <a:xfrm>
            <a:off x="9662609" y="837580"/>
            <a:ext cx="2324805" cy="5894007"/>
          </a:xfrm>
          <a:prstGeom prst="rect">
            <a:avLst/>
          </a:prstGeom>
          <a:solidFill>
            <a:srgbClr val="E1E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B27C1031-7F4E-364C-2801-C70CDFB07FEA}"/>
              </a:ext>
            </a:extLst>
          </p:cNvPr>
          <p:cNvSpPr/>
          <p:nvPr/>
        </p:nvSpPr>
        <p:spPr>
          <a:xfrm>
            <a:off x="2567234" y="849646"/>
            <a:ext cx="2296915" cy="5899325"/>
          </a:xfrm>
          <a:prstGeom prst="rect">
            <a:avLst/>
          </a:prstGeom>
          <a:solidFill>
            <a:srgbClr val="ABD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CANVAS INCENTRATO SUL CLIENTE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186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RELAZIONI CON I CLIENTI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FEEDBACK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DEI CLIENTI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RISORSE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CHIAVE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62609" y="1550660"/>
            <a:ext cx="224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STRUTTURA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DEI COSTI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6" y="837581"/>
            <a:ext cx="545265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b="1" kern="10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49152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Definisci la natura della relazione che miri a costruire con ciascun segmento di clientela, quali assistenza personale, self-service o interazioni automatizzate.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49152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Descrivi in che modo raggiungerai e comunicherai con i clienti, includendo i canali di marketing, vendite e distribuzione.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49152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 un sistema o un metodo per la raccolta e l’analisi dei feedback dei tuoi clienti.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49152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le risorse essenziali richieste per consegnare ai clienti la tua proposta di valore.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49152"/>
            <a:ext cx="2054025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Definisci i principali costi inclusi nel mantenimento di un approccio incentrato sul cliente, tra cui i costi correlati a marketing, assistenza clienti e consegna di prodotti/servizi.</a:t>
            </a:r>
          </a:p>
        </p:txBody>
      </p:sp>
    </p:spTree>
    <p:extLst>
      <p:ext uri="{BB962C8B-B14F-4D97-AF65-F5344CB8AC3E}">
        <p14:creationId xmlns:p14="http://schemas.microsoft.com/office/powerpoint/2010/main" val="3561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720</TotalTime>
  <Words>380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41</cp:revision>
  <dcterms:created xsi:type="dcterms:W3CDTF">2022-05-22T18:55:25Z</dcterms:created>
  <dcterms:modified xsi:type="dcterms:W3CDTF">2024-09-26T07:03:17Z</dcterms:modified>
</cp:coreProperties>
</file>