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6" r:id="rId3"/>
    <p:sldId id="357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19" d="100"/>
          <a:sy n="119" d="100"/>
        </p:scale>
        <p:origin x="96" y="237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it.smartsheet.com/try-it?trp=3810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6503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CANVAS INCENTRATO SUL CLIENTE DI ESEMPIO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FE1DB-DD8D-C83A-110F-79E47B06DB3B}"/>
              </a:ext>
            </a:extLst>
          </p:cNvPr>
          <p:cNvSpPr txBox="1"/>
          <p:nvPr/>
        </p:nvSpPr>
        <p:spPr>
          <a:xfrm>
            <a:off x="1248155" y="5193792"/>
            <a:ext cx="9770365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Queste istruzioni ti guideranno nella compilazione del modello, aiutandoti a concentrarti sulla comprensione e sulla soddisfazione delle esigenze dei tuoi clienti.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4EAAC-A429-A0D7-8729-E3AAAA829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6298" y="2144847"/>
            <a:ext cx="9233702" cy="261948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92A529E-E4BB-3251-F164-E768358DA1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03521" y="377329"/>
            <a:ext cx="27149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1">
            <a:extLst>
              <a:ext uri="{FF2B5EF4-FFF2-40B4-BE49-F238E27FC236}">
                <a16:creationId xmlns:a16="http://schemas.microsoft.com/office/drawing/2014/main" id="{2CB542E8-882A-0E0B-D739-D82500FB69EF}"/>
              </a:ext>
            </a:extLst>
          </p:cNvPr>
          <p:cNvSpPr/>
          <p:nvPr/>
        </p:nvSpPr>
        <p:spPr>
          <a:xfrm>
            <a:off x="9666129" y="842347"/>
            <a:ext cx="2324805" cy="5899324"/>
          </a:xfrm>
          <a:prstGeom prst="rect">
            <a:avLst/>
          </a:prstGeom>
          <a:solidFill>
            <a:srgbClr val="C5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CANVAS INCENTRATO SUL CLIENTE DI ESEMPIO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B3AD3-9404-13EA-A2BE-04CBD2B2168A}"/>
              </a:ext>
            </a:extLst>
          </p:cNvPr>
          <p:cNvSpPr/>
          <p:nvPr/>
        </p:nvSpPr>
        <p:spPr>
          <a:xfrm>
            <a:off x="2580591" y="847665"/>
            <a:ext cx="2297398" cy="5899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rgbClr val="DCF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SEGMENTI DI CLIENTELA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DEI CLIENTI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PUNTI DOLENTI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DEI CLIENTI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VANTAGGI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 I CLIENTI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17635" y="1550660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PROPOSTE DI VALORE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7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51615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Singoli proprietari di veicoli elettrici, flotte di veicoli elettrici commerciali e residenti di aree urbane con infrastruttura di ricarica limitata.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51615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Ricerca di soluzioni di ricarica per veicoli elettrici comode, rapide e affidabili; gestione efficiente della ricarica delle flotte.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51615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Difficoltà nel trovare stazioni di ricarica disponibili, tempi di ricarica lunghi, prezzi e qualità incoerenti.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51615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Accesso rapido e agevole alla ricarica, prezzi convenienti e trasparenti, tecnologia di ricarica migliorata.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51615"/>
            <a:ext cx="2054025" cy="18146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Fornire soluzioni di ricarica per veicoli elettrici rapide, eco-friendly e facilmente accessibili.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Ciò include tecnologie innovative per una gestione efficiente della ricarica delle flotte.</a:t>
            </a:r>
          </a:p>
        </p:txBody>
      </p:sp>
    </p:spTree>
    <p:extLst>
      <p:ext uri="{BB962C8B-B14F-4D97-AF65-F5344CB8AC3E}">
        <p14:creationId xmlns:p14="http://schemas.microsoft.com/office/powerpoint/2010/main" val="66888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1">
            <a:extLst>
              <a:ext uri="{FF2B5EF4-FFF2-40B4-BE49-F238E27FC236}">
                <a16:creationId xmlns:a16="http://schemas.microsoft.com/office/drawing/2014/main" id="{C1402C3D-6807-04CF-1A53-4E9FD9A65A31}"/>
              </a:ext>
            </a:extLst>
          </p:cNvPr>
          <p:cNvSpPr/>
          <p:nvPr/>
        </p:nvSpPr>
        <p:spPr>
          <a:xfrm>
            <a:off x="9662609" y="837580"/>
            <a:ext cx="2324805" cy="5894007"/>
          </a:xfrm>
          <a:prstGeom prst="rect">
            <a:avLst/>
          </a:prstGeom>
          <a:solidFill>
            <a:srgbClr val="E1E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B27C1031-7F4E-364C-2801-C70CDFB07FEA}"/>
              </a:ext>
            </a:extLst>
          </p:cNvPr>
          <p:cNvSpPr/>
          <p:nvPr/>
        </p:nvSpPr>
        <p:spPr>
          <a:xfrm>
            <a:off x="2567234" y="849646"/>
            <a:ext cx="2296915" cy="5899325"/>
          </a:xfrm>
          <a:prstGeom prst="rect">
            <a:avLst/>
          </a:prstGeom>
          <a:solidFill>
            <a:srgbClr val="ABD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CANVAS INCENTRATO SUL CLIENTE DI ESEMPIO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186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RELAZIONI CON I CLIENTI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CANALI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FEEDBACK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DEI CLIENTI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RISORSE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CHIAVE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62609" y="1550660"/>
            <a:ext cx="224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STRUTTURA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DEI COSTI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6" y="837581"/>
            <a:ext cx="545265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51615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Fidelizzazione tramite un’app per dispositivi mobili di facile utilizzo, servizio clienti tempestivo e coinvolgimento della community.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51615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 per dispositivi mobili per individuare e accedere alle stazioni di ricarica, piattaforma online per la gestione dell’account, linea verde del servizio clienti.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51615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Sondaggi regolari somministrati ai clienti tramite e-mail e app, sezione per i feedback nel sito web, monitoraggio dei social media.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51615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 di stazioni di ricarica posizionate strategicamente, tecnologia di ricarica avanzata, team di assistenza clienti dedicato.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51615"/>
            <a:ext cx="2054025" cy="18695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Investimenti nell’infrastruttura di stazioni di ricarica, sviluppo tecnologico e manutenzione, marketing e spese di assistenza clienti.</a:t>
            </a:r>
          </a:p>
        </p:txBody>
      </p:sp>
    </p:spTree>
    <p:extLst>
      <p:ext uri="{BB962C8B-B14F-4D97-AF65-F5344CB8AC3E}">
        <p14:creationId xmlns:p14="http://schemas.microsoft.com/office/powerpoint/2010/main" val="356116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724</TotalTime>
  <Words>399</Words>
  <Application>Microsoft Office PowerPoint</Application>
  <PresentationFormat>Widescreen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42</cp:revision>
  <dcterms:created xsi:type="dcterms:W3CDTF">2022-05-22T18:55:25Z</dcterms:created>
  <dcterms:modified xsi:type="dcterms:W3CDTF">2024-09-12T04:01:22Z</dcterms:modified>
</cp:coreProperties>
</file>