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8EC57-F7CB-4C2E-9035-E837AEBA8E3B}" v="2" dt="2024-05-28T22:34:17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16" d="100"/>
          <a:sy n="116" d="100"/>
        </p:scale>
        <p:origin x="102" y="202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D228EC57-F7CB-4C2E-9035-E837AEBA8E3B}"/>
    <pc:docChg chg="modSld">
      <pc:chgData name="Bess Dunlevy" userId="dd4b9a8537dbe9d0" providerId="LiveId" clId="{D228EC57-F7CB-4C2E-9035-E837AEBA8E3B}" dt="2024-05-28T22:34:23.129" v="11" actId="1076"/>
      <pc:docMkLst>
        <pc:docMk/>
      </pc:docMkLst>
      <pc:sldChg chg="modSp mod">
        <pc:chgData name="Bess Dunlevy" userId="dd4b9a8537dbe9d0" providerId="LiveId" clId="{D228EC57-F7CB-4C2E-9035-E837AEBA8E3B}" dt="2024-05-28T22:34:07.675" v="9"/>
        <pc:sldMkLst>
          <pc:docMk/>
          <pc:sldMk cId="1508588292" sldId="342"/>
        </pc:sldMkLst>
        <pc:spChg chg="mod">
          <ac:chgData name="Bess Dunlevy" userId="dd4b9a8537dbe9d0" providerId="LiveId" clId="{D228EC57-F7CB-4C2E-9035-E837AEBA8E3B}" dt="2024-05-28T22:33:59.822" v="0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D228EC57-F7CB-4C2E-9035-E837AEBA8E3B}" dt="2024-05-28T22:34:03.137" v="8" actId="20577"/>
          <ac:spMkLst>
            <pc:docMk/>
            <pc:sldMk cId="1508588292" sldId="342"/>
            <ac:spMk id="33" creationId="{143A449B-AAB7-994A-92CE-8F48E2CA7DF6}"/>
          </ac:spMkLst>
        </pc:spChg>
        <pc:graphicFrameChg chg="mod">
          <ac:chgData name="Bess Dunlevy" userId="dd4b9a8537dbe9d0" providerId="LiveId" clId="{D228EC57-F7CB-4C2E-9035-E837AEBA8E3B}" dt="2024-05-28T22:34:07.675" v="9"/>
          <ac:graphicFrameMkLst>
            <pc:docMk/>
            <pc:sldMk cId="1508588292" sldId="342"/>
            <ac:graphicFrameMk id="11" creationId="{7A2610DA-5BB8-0728-BDAA-5736C7FDD5FA}"/>
          </ac:graphicFrameMkLst>
        </pc:graphicFrameChg>
      </pc:sldChg>
      <pc:sldChg chg="modSp mod">
        <pc:chgData name="Bess Dunlevy" userId="dd4b9a8537dbe9d0" providerId="LiveId" clId="{D228EC57-F7CB-4C2E-9035-E837AEBA8E3B}" dt="2024-05-28T22:34:23.129" v="11" actId="1076"/>
        <pc:sldMkLst>
          <pc:docMk/>
          <pc:sldMk cId="2096331201" sldId="343"/>
        </pc:sldMkLst>
        <pc:graphicFrameChg chg="mod">
          <ac:chgData name="Bess Dunlevy" userId="dd4b9a8537dbe9d0" providerId="LiveId" clId="{D228EC57-F7CB-4C2E-9035-E837AEBA8E3B}" dt="2024-05-28T22:34:23.129" v="11" actId="1076"/>
          <ac:graphicFrameMkLst>
            <pc:docMk/>
            <pc:sldMk cId="2096331201" sldId="343"/>
            <ac:graphicFrameMk id="4" creationId="{70E2C020-EF02-EE35-D9E3-8884FFCB4A2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75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FD5C8-2A15-2D02-CB4B-22430253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10448" r="8853" b="22538"/>
          <a:stretch/>
        </p:blipFill>
        <p:spPr bwMode="auto">
          <a:xfrm>
            <a:off x="5464292" y="1061484"/>
            <a:ext cx="6576912" cy="3654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strategico di base - Esempio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6DB7C-FE3B-1B81-FE80-5048FEDFD2B4}"/>
              </a:ext>
            </a:extLst>
          </p:cNvPr>
          <p:cNvSpPr txBox="1"/>
          <p:nvPr/>
        </p:nvSpPr>
        <p:spPr>
          <a:xfrm>
            <a:off x="300448" y="1596313"/>
            <a:ext cx="4411596" cy="214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kern="100" dirty="0">
                <a:solidFill>
                  <a:srgbClr val="5B9BD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Questo piano strategico per Positive Charge fornisce una tabella di marcia per raggiungere la visione dell’azienda di guidare il settore della ricarica EV attraverso l’innovazione, l’espansione strategica e l’attenzione alle esigenze dei clienti.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2610DA-5BB8-0728-BDAA-5736C7FDD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4939"/>
              </p:ext>
            </p:extLst>
          </p:nvPr>
        </p:nvGraphicFramePr>
        <p:xfrm>
          <a:off x="349250" y="4715970"/>
          <a:ext cx="1159570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797851">
                  <a:extLst>
                    <a:ext uri="{9D8B030D-6E8A-4147-A177-3AD203B41FA5}">
                      <a16:colId xmlns:a16="http://schemas.microsoft.com/office/drawing/2014/main" val="934146318"/>
                    </a:ext>
                  </a:extLst>
                </a:gridCol>
                <a:gridCol w="5797851">
                  <a:extLst>
                    <a:ext uri="{9D8B030D-6E8A-4147-A177-3AD203B41FA5}">
                      <a16:colId xmlns:a16="http://schemas.microsoft.com/office/drawing/2014/main" val="20409637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NOME DELL’AZIENDA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Charge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5616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PIANO STRATEGICO REDATTO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Lori Garcia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603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GG/MM/AA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95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E2C020-EF02-EE35-D9E3-8884FFCB4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81134"/>
              </p:ext>
            </p:extLst>
          </p:nvPr>
        </p:nvGraphicFramePr>
        <p:xfrm>
          <a:off x="152400" y="200583"/>
          <a:ext cx="11887200" cy="6456834"/>
        </p:xfrm>
        <a:graphic>
          <a:graphicData uri="http://schemas.openxmlformats.org/drawingml/2006/table">
            <a:tbl>
              <a:tblPr firstRow="1" firstCol="1" bandRow="1"/>
              <a:tblGrid>
                <a:gridCol w="3178198">
                  <a:extLst>
                    <a:ext uri="{9D8B030D-6E8A-4147-A177-3AD203B41FA5}">
                      <a16:colId xmlns:a16="http://schemas.microsoft.com/office/drawing/2014/main" val="2823865273"/>
                    </a:ext>
                  </a:extLst>
                </a:gridCol>
                <a:gridCol w="8709002">
                  <a:extLst>
                    <a:ext uri="{9D8B030D-6E8A-4147-A177-3AD203B41FA5}">
                      <a16:colId xmlns:a16="http://schemas.microsoft.com/office/drawing/2014/main" val="2394681167"/>
                    </a:ext>
                  </a:extLst>
                </a:gridCol>
              </a:tblGrid>
              <a:tr h="68446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EXECUTIVE SUMMARY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Charge mira a diventare leader nel settore della ricarica per veicoli elettrici (EV) fornendo soluzioni di ricarica innovative, affidabili e accessibili ai proprietari di veicoli elettrici e alle aziende. Il nostro piano strategico delinea i passi per espandere la nostra rete, migliorare la nostra tecnologia e far crescere la nostra presenza sul mercato nei prossimi cinque anni.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34833"/>
                  </a:ext>
                </a:extLst>
              </a:tr>
              <a:tr h="68446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DICHIARAZIONE DI VISIONE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Rivoluzionare l’esperienza di ricarica dei veicoli elettrici, rendendola comune e facile da usare come una stazione di servizio tradizionale, accelerando così la transizione globale verso il trasporto sostenibile.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32670"/>
                  </a:ext>
                </a:extLst>
              </a:tr>
              <a:tr h="68446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DICHIARAZIONE DI MISSION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mission di Positive Charge è quella di fornire ai proprietari di veicoli elettrici soluzioni di ricarica rapide, efficienti e onnipresenti, supportando la crescita della mobilità elettrica attraverso innovazione, servizi incentrati sul cliente e partnership strategiche.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95458"/>
                  </a:ext>
                </a:extLst>
              </a:tr>
              <a:tr h="98110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ANALISI SWOT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Punti di forza: tecnologia di ricarica avanzata, solide partnership con i produttori di veicoli elettrici e posizione strategica delle stazioni di ricarica.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Punti deboli: elevati costi iniziali delle infrastrutture e concorrenza da parte delle reti di rifornimento e ricarica consolidate.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Opportunità: la crescente domanda di veicoli elettrici, gli incentivi governativi per le energie rinnovabili e il potenziale di espansione internazionale.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Minacce: progressi tecnologici da parte dei concorrenti e cambiamenti negli ambienti normativi.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68703"/>
                  </a:ext>
                </a:extLst>
              </a:tr>
              <a:tr h="68446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OBIETTIVI AZIENDALI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breve termine (1-2 anni): aumentare il numero di stazioni di ricarica del 50% e assicurarsi due nuove partnership strategiche.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lungo termine (3-5 anni): raggiungere una quota di mercato del 25% nel settore della ricarica dei veicoli elettrici ed espandere le operazioni in tre nuovi paesi.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94664"/>
                  </a:ext>
                </a:extLst>
              </a:tr>
              <a:tr h="68446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PIANO DI MARKETING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Implementare una strategia di marketing multicanale che si concentri sul marketing digitale, sulle partnership con i produttori di veicoli elettrici e sulla partecipazione a fiere di energia verde che aumentano la consapevolezza del marchio e il coinvolgimento dei clienti.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27194"/>
                  </a:ext>
                </a:extLst>
              </a:tr>
              <a:tr h="68446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PIANO OPERATIVO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Aumentare lo sviluppo delle infrastrutture investendo in tecnologie di ricarica di ultima generazione e ottimizzando la logistica per garantire l’implementazione e la manutenzione efficienti delle stazioni di ricarica.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898507"/>
                  </a:ext>
                </a:extLst>
              </a:tr>
              <a:tr h="68446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PROIEZIONI FINANZIARIE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Anno 1: fatturato di 5 milioni di dollari con una perdita netta di 1 milione di dollari dovuta agli investimenti iniziali.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Anno 2: fatturato di 10 milioni di dollari con un utile netto di 1 milione di dollari.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Anno 3-5: crescita del fatturato anno su anno del 30%, raggiungendo un margine di profitto netto del 15%.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76515"/>
                  </a:ext>
                </a:extLst>
              </a:tr>
              <a:tr h="68446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CEO: un esperto di energie rinnovabili con 20 anni di esperienza.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CTO: uno specialista nella tecnologia EV e nello sviluppo di infrastrutture.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CFO: un esperto in finanza e investimenti che si concentra sulle tecnologie verdi.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Direttore marketing: leader qualificato nel marketing digitale e nella costruzione del marchio nel settore tecnologico.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00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1034</TotalTime>
  <Words>636</Words>
  <Application>Microsoft Office PowerPoint</Application>
  <PresentationFormat>Widescreen</PresentationFormat>
  <Paragraphs>39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Symbol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43</cp:revision>
  <dcterms:created xsi:type="dcterms:W3CDTF">2022-05-22T18:55:25Z</dcterms:created>
  <dcterms:modified xsi:type="dcterms:W3CDTF">2024-09-24T14:24:11Z</dcterms:modified>
</cp:coreProperties>
</file>