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24" d="100"/>
          <a:sy n="124" d="100"/>
        </p:scale>
        <p:origin x="120" y="18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9F9EF1F4-217B-4FA9-8CA9-408DC511FEBD}"/>
    <pc:docChg chg="custSel modSld">
      <pc:chgData name="Bess Dunlevy" userId="dd4b9a8537dbe9d0" providerId="LiveId" clId="{9F9EF1F4-217B-4FA9-8CA9-408DC511FEBD}" dt="2024-06-06T00:03:30.404" v="98" actId="6549"/>
      <pc:docMkLst>
        <pc:docMk/>
      </pc:docMkLst>
      <pc:sldChg chg="delSp modSp mod">
        <pc:chgData name="Bess Dunlevy" userId="dd4b9a8537dbe9d0" providerId="LiveId" clId="{9F9EF1F4-217B-4FA9-8CA9-408DC511FEBD}" dt="2024-06-06T00:03:00.078" v="84" actId="478"/>
        <pc:sldMkLst>
          <pc:docMk/>
          <pc:sldMk cId="1508588292" sldId="342"/>
        </pc:sldMkLst>
        <pc:spChg chg="del">
          <ac:chgData name="Bess Dunlevy" userId="dd4b9a8537dbe9d0" providerId="LiveId" clId="{9F9EF1F4-217B-4FA9-8CA9-408DC511FEBD}" dt="2024-06-06T00:03:00.078" v="84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9F9EF1F4-217B-4FA9-8CA9-408DC511FEBD}" dt="2024-06-06T00:02:34.584" v="19" actId="20577"/>
          <ac:spMkLst>
            <pc:docMk/>
            <pc:sldMk cId="1508588292" sldId="342"/>
            <ac:spMk id="6" creationId="{9089BB73-827B-B27D-6B16-FE387637ACC0}"/>
          </ac:spMkLst>
        </pc:spChg>
        <pc:spChg chg="mod">
          <ac:chgData name="Bess Dunlevy" userId="dd4b9a8537dbe9d0" providerId="LiveId" clId="{9F9EF1F4-217B-4FA9-8CA9-408DC511FEBD}" dt="2024-06-06T00:02:25.964" v="0" actId="20577"/>
          <ac:spMkLst>
            <pc:docMk/>
            <pc:sldMk cId="1508588292" sldId="342"/>
            <ac:spMk id="33" creationId="{143A449B-AAB7-994A-92CE-8F48E2CA7DF6}"/>
          </ac:spMkLst>
        </pc:spChg>
        <pc:graphicFrameChg chg="modGraphic">
          <ac:chgData name="Bess Dunlevy" userId="dd4b9a8537dbe9d0" providerId="LiveId" clId="{9F9EF1F4-217B-4FA9-8CA9-408DC511FEBD}" dt="2024-06-06T00:02:57.584" v="83" actId="20577"/>
          <ac:graphicFrameMkLst>
            <pc:docMk/>
            <pc:sldMk cId="1508588292" sldId="342"/>
            <ac:graphicFrameMk id="5" creationId="{9D67C4F9-B9ED-1907-641C-8994FA946E4F}"/>
          </ac:graphicFrameMkLst>
        </pc:graphicFrameChg>
      </pc:sldChg>
      <pc:sldChg chg="modSp mod">
        <pc:chgData name="Bess Dunlevy" userId="dd4b9a8537dbe9d0" providerId="LiveId" clId="{9F9EF1F4-217B-4FA9-8CA9-408DC511FEBD}" dt="2024-06-06T00:03:30.404" v="98" actId="6549"/>
        <pc:sldMkLst>
          <pc:docMk/>
          <pc:sldMk cId="2096331201" sldId="343"/>
        </pc:sldMkLst>
        <pc:graphicFrameChg chg="modGraphic">
          <ac:chgData name="Bess Dunlevy" userId="dd4b9a8537dbe9d0" providerId="LiveId" clId="{9F9EF1F4-217B-4FA9-8CA9-408DC511FEBD}" dt="2024-06-06T00:03:30.404" v="98" actId="6549"/>
          <ac:graphicFrameMkLst>
            <pc:docMk/>
            <pc:sldMk cId="2096331201" sldId="343"/>
            <ac:graphicFrameMk id="2" creationId="{00014B60-3D13-9BD7-47CC-111BDDCB0F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75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fondo beige strutturat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aziendale strategico di 5 anni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19496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MISSION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Scopo dell’organizzazione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VISIONE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Dichiarazione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Obiettivo aspirazionale dell’organizzazione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NOME DELL’ORGANIZZAZIONE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PIANO STRATEGICO DI 5 ANNI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27762"/>
              </p:ext>
            </p:extLst>
          </p:nvPr>
        </p:nvGraphicFramePr>
        <p:xfrm>
          <a:off x="101361" y="154005"/>
          <a:ext cx="11989277" cy="6477799"/>
        </p:xfrm>
        <a:graphic>
          <a:graphicData uri="http://schemas.openxmlformats.org/drawingml/2006/table">
            <a:tbl>
              <a:tblPr/>
              <a:tblGrid>
                <a:gridCol w="1354507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1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2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3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4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OBIETTIVI ANNO 5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ASPETTO FINANZIARIO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COINVOLGIMENTO DELLA COMUNITÀ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OPERAZIONI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1038</TotalTime>
  <Words>153</Words>
  <Application>Microsoft Office PowerPoint</Application>
  <PresentationFormat>Widescreen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2024-09-24T12:59:16Z</dcterms:modified>
</cp:coreProperties>
</file>