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16" d="100"/>
          <a:sy n="116" d="100"/>
        </p:scale>
        <p:origin x="102" y="202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A9B7830-003D-4A57-8670-0B248A641894}"/>
    <pc:docChg chg="modSld">
      <pc:chgData name="Bess Dunlevy" userId="dd4b9a8537dbe9d0" providerId="LiveId" clId="{BA9B7830-003D-4A57-8670-0B248A641894}" dt="2024-06-25T00:16:20.667" v="13" actId="20577"/>
      <pc:docMkLst>
        <pc:docMk/>
      </pc:docMkLst>
      <pc:sldChg chg="modSp mod">
        <pc:chgData name="Bess Dunlevy" userId="dd4b9a8537dbe9d0" providerId="LiveId" clId="{BA9B7830-003D-4A57-8670-0B248A641894}" dt="2024-06-25T00:16:20.667" v="13" actId="20577"/>
        <pc:sldMkLst>
          <pc:docMk/>
          <pc:sldMk cId="1508588292" sldId="342"/>
        </pc:sldMkLst>
        <pc:spChg chg="mod">
          <ac:chgData name="Bess Dunlevy" userId="dd4b9a8537dbe9d0" providerId="LiveId" clId="{BA9B7830-003D-4A57-8670-0B248A641894}" dt="2024-06-25T00:16:20.667" v="1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8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it.smartsheet.com/try-it?trp=3750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ondo beige strutturat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46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presentazione del piano aziendale strategico di 5 anni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Scopo dell’organizzazione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Obiettivo aspirazionale dell’organizzazione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NOME DELL’ORGANIZZAZIONE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PIANO STRATEGICO DI 5 ANNI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0602"/>
              </p:ext>
            </p:extLst>
          </p:nvPr>
        </p:nvGraphicFramePr>
        <p:xfrm>
          <a:off x="144379" y="154005"/>
          <a:ext cx="11867950" cy="6477799"/>
        </p:xfrm>
        <a:graphic>
          <a:graphicData uri="http://schemas.openxmlformats.org/drawingml/2006/table">
            <a:tbl>
              <a:tblPr/>
              <a:tblGrid>
                <a:gridCol w="123318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1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2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3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4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5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COINVOLGIMENTO DELLA COMUNITÀ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OPERAZIONI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157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45</cp:revision>
  <dcterms:created xsi:type="dcterms:W3CDTF">2022-05-22T18:55:25Z</dcterms:created>
  <dcterms:modified xsi:type="dcterms:W3CDTF">2024-09-24T13:44:25Z</dcterms:modified>
</cp:coreProperties>
</file>