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396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95AEF7D-1FDD-4B02-AE7A-58C5A082A343}"/>
    <pc:docChg chg="modSld">
      <pc:chgData name="Bess Dunlevy" userId="dd4b9a8537dbe9d0" providerId="LiveId" clId="{595AEF7D-1FDD-4B02-AE7A-58C5A082A343}" dt="2023-04-16T20:23:29.764" v="4" actId="6549"/>
      <pc:docMkLst>
        <pc:docMk/>
      </pc:docMkLst>
      <pc:sldChg chg="modSp mod">
        <pc:chgData name="Bess Dunlevy" userId="dd4b9a8537dbe9d0" providerId="LiveId" clId="{595AEF7D-1FDD-4B02-AE7A-58C5A082A343}" dt="2023-04-16T20:23:23.902" v="1" actId="20577"/>
        <pc:sldMkLst>
          <pc:docMk/>
          <pc:sldMk cId="1508588292" sldId="342"/>
        </pc:sldMkLst>
        <pc:spChg chg="mod">
          <ac:chgData name="Bess Dunlevy" userId="dd4b9a8537dbe9d0" providerId="LiveId" clId="{595AEF7D-1FDD-4B02-AE7A-58C5A082A343}" dt="2023-04-16T20:23:22.672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95AEF7D-1FDD-4B02-AE7A-58C5A082A343}" dt="2023-04-16T20:23:23.902" v="1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95AEF7D-1FDD-4B02-AE7A-58C5A082A343}" dt="2023-04-16T20:23:29.764" v="4" actId="6549"/>
        <pc:sldMkLst>
          <pc:docMk/>
          <pc:sldMk cId="3634812223" sldId="354"/>
        </pc:sldMkLst>
        <pc:spChg chg="mod">
          <ac:chgData name="Bess Dunlevy" userId="dd4b9a8537dbe9d0" providerId="LiveId" clId="{595AEF7D-1FDD-4B02-AE7A-58C5A082A343}" dt="2023-04-16T20:23:26.822" v="2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595AEF7D-1FDD-4B02-AE7A-58C5A082A343}" dt="2023-04-16T20:23:29.764" v="4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06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 Descrizione generata automa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2200" b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PIANO D’AZIONE PER LA GESTIONE DEGLI ACCOUNT CHIAVE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PIANO D’AZIONE PER LA GESTIONE DEGLI ACCOUNT CHIAVE - PRESENTAZIONE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00447" y="2450094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0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PIANO D’AZIONE PER LA GESTIONE DEGLI ACCOUNT CHIAVE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DC6F6249-B70E-6576-7D93-653F38B8EA2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024311" y="307317"/>
            <a:ext cx="2832588" cy="56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>
                <a:solidFill>
                  <a:schemeClr val="bg1"/>
                </a:solidFill>
                <a:latin typeface="Century Gothic" panose="020B0502020202020204" pitchFamily="34" charset="0"/>
              </a:rPr>
              <a:t>MODELLO DI PIANO D’AZIONE PER LA GESTIONE DEGLI ACCOUNT CHIAVE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38130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168193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536514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CLIENTI CHIAVE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LIVELLO DI PRIORITÀ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RUOLO NEL PROGETTO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OBIETTIVI DI GESTIONE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AREE DI INTERESSE SIGNIFICATIVE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PREFERENZE DI COMUNICAZIONE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RELAZIONI E STRATEGIE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PIANI D’AZIONE PER LA FIDELIZZAZIONE DEI CLIENTI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NOTE AGGIUNTIVE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9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Basso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9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76587"/>
              </p:ext>
            </p:extLst>
          </p:nvPr>
        </p:nvGraphicFramePr>
        <p:xfrm>
          <a:off x="787790" y="1050352"/>
          <a:ext cx="1059338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9338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3</TotalTime>
  <Words>177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Ricky Nan</cp:lastModifiedBy>
  <cp:revision>6</cp:revision>
  <dcterms:created xsi:type="dcterms:W3CDTF">2023-04-16T20:19:51Z</dcterms:created>
  <dcterms:modified xsi:type="dcterms:W3CDTF">2024-09-27T09:04:21Z</dcterms:modified>
</cp:coreProperties>
</file>