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20" r:id="rId3"/>
    <p:sldId id="343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F0A622"/>
    <a:srgbClr val="F10002"/>
    <a:srgbClr val="FFC0E3"/>
    <a:srgbClr val="00E7F2"/>
    <a:srgbClr val="00BD32"/>
    <a:srgbClr val="5B7191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8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496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55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3806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600">
                <a:latin typeface="Century Gothic" panose="020B0502020202020204" pitchFamily="34" charset="0"/>
              </a:rPr>
              <a:t>NOME DELL’AZIENDA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4425164"/>
            <a:ext cx="3096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COMPLETATO DA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6161971" y="353237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24311" y="307317"/>
            <a:ext cx="2832588" cy="56338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6423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6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MAPPATURA DELL’ACCOUNT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4A01080-4F03-D14C-BCAD-D43C7E40BEF8}"/>
              </a:ext>
            </a:extLst>
          </p:cNvPr>
          <p:cNvSpPr txBox="1"/>
          <p:nvPr/>
        </p:nvSpPr>
        <p:spPr>
          <a:xfrm>
            <a:off x="880808" y="4752036"/>
            <a:ext cx="3969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it-IT" sz="16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Completato da Nome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5A0212-8878-DB48-B186-5F02B91F6AA8}"/>
              </a:ext>
            </a:extLst>
          </p:cNvPr>
          <p:cNvSpPr txBox="1"/>
          <p:nvPr/>
        </p:nvSpPr>
        <p:spPr>
          <a:xfrm>
            <a:off x="880807" y="5481349"/>
            <a:ext cx="1494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it-IT" sz="16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00/00/0000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MODELLO DI MAPPATURA DELL’ACCOUNT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F884CF1-A195-6946-833B-8E40F202CA9B}"/>
              </a:ext>
            </a:extLst>
          </p:cNvPr>
          <p:cNvCxnSpPr/>
          <p:nvPr/>
        </p:nvCxnSpPr>
        <p:spPr>
          <a:xfrm>
            <a:off x="3517764" y="29331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2B14D588-A172-854A-8F36-5C78A962E3BF}"/>
              </a:ext>
            </a:extLst>
          </p:cNvPr>
          <p:cNvCxnSpPr/>
          <p:nvPr/>
        </p:nvCxnSpPr>
        <p:spPr>
          <a:xfrm>
            <a:off x="3517764" y="38475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8430146-06A2-D242-8FCB-C52D97F0E59E}"/>
              </a:ext>
            </a:extLst>
          </p:cNvPr>
          <p:cNvCxnSpPr/>
          <p:nvPr/>
        </p:nvCxnSpPr>
        <p:spPr>
          <a:xfrm>
            <a:off x="3517764" y="47492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52713743-D03D-EA4C-8DD2-D3276CF0BFFE}"/>
              </a:ext>
            </a:extLst>
          </p:cNvPr>
          <p:cNvCxnSpPr/>
          <p:nvPr/>
        </p:nvCxnSpPr>
        <p:spPr>
          <a:xfrm>
            <a:off x="3517764" y="56636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76349A1E-E1EE-304B-941B-EEF47DA1928E}"/>
              </a:ext>
            </a:extLst>
          </p:cNvPr>
          <p:cNvCxnSpPr/>
          <p:nvPr/>
        </p:nvCxnSpPr>
        <p:spPr>
          <a:xfrm>
            <a:off x="1155564" y="29331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A669BD72-4111-BA46-8511-CA6400C24B0F}"/>
              </a:ext>
            </a:extLst>
          </p:cNvPr>
          <p:cNvCxnSpPr/>
          <p:nvPr/>
        </p:nvCxnSpPr>
        <p:spPr>
          <a:xfrm>
            <a:off x="1155564" y="38475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FFC594DB-5F97-5F47-8CAF-1E886A498E59}"/>
              </a:ext>
            </a:extLst>
          </p:cNvPr>
          <p:cNvCxnSpPr/>
          <p:nvPr/>
        </p:nvCxnSpPr>
        <p:spPr>
          <a:xfrm>
            <a:off x="1155564" y="47492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EFD10A44-79C1-3C4B-94CB-D67B6DCA9E3B}"/>
              </a:ext>
            </a:extLst>
          </p:cNvPr>
          <p:cNvCxnSpPr/>
          <p:nvPr/>
        </p:nvCxnSpPr>
        <p:spPr>
          <a:xfrm>
            <a:off x="1155564" y="56636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B1675242-495F-A64B-AD35-501B4AB6D5C7}"/>
              </a:ext>
            </a:extLst>
          </p:cNvPr>
          <p:cNvCxnSpPr/>
          <p:nvPr/>
        </p:nvCxnSpPr>
        <p:spPr>
          <a:xfrm>
            <a:off x="8483464" y="29331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3EF5FB71-3073-8A4F-90B7-8447EDD84063}"/>
              </a:ext>
            </a:extLst>
          </p:cNvPr>
          <p:cNvCxnSpPr/>
          <p:nvPr/>
        </p:nvCxnSpPr>
        <p:spPr>
          <a:xfrm>
            <a:off x="8483464" y="38475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16889D7D-1F4F-2F4A-BD69-ECA26AFC6C6C}"/>
              </a:ext>
            </a:extLst>
          </p:cNvPr>
          <p:cNvCxnSpPr/>
          <p:nvPr/>
        </p:nvCxnSpPr>
        <p:spPr>
          <a:xfrm>
            <a:off x="8483464" y="47492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96C3CDED-7E63-4F42-BBDE-A9E80CE54E51}"/>
              </a:ext>
            </a:extLst>
          </p:cNvPr>
          <p:cNvCxnSpPr/>
          <p:nvPr/>
        </p:nvCxnSpPr>
        <p:spPr>
          <a:xfrm>
            <a:off x="8483464" y="56636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9A04170D-713B-BB41-95F0-033107A7B3F1}"/>
              </a:ext>
            </a:extLst>
          </p:cNvPr>
          <p:cNvCxnSpPr/>
          <p:nvPr/>
        </p:nvCxnSpPr>
        <p:spPr>
          <a:xfrm>
            <a:off x="6070464" y="29331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4214103C-7145-5B4F-B4EB-0C6FFB3BEA8E}"/>
              </a:ext>
            </a:extLst>
          </p:cNvPr>
          <p:cNvCxnSpPr/>
          <p:nvPr/>
        </p:nvCxnSpPr>
        <p:spPr>
          <a:xfrm>
            <a:off x="6070464" y="38475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AD77367F-0599-D744-A725-E60AF69C6305}"/>
              </a:ext>
            </a:extLst>
          </p:cNvPr>
          <p:cNvCxnSpPr/>
          <p:nvPr/>
        </p:nvCxnSpPr>
        <p:spPr>
          <a:xfrm>
            <a:off x="6070464" y="47492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AutoShape 171">
            <a:extLst>
              <a:ext uri="{FF2B5EF4-FFF2-40B4-BE49-F238E27FC236}">
                <a16:creationId xmlns:a16="http://schemas.microsoft.com/office/drawing/2014/main" id="{8AB91BD4-ED1F-1D48-9A60-8105802C0FA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-432271" y="3276361"/>
            <a:ext cx="3963074" cy="787403"/>
          </a:xfrm>
          <a:prstGeom prst="bentConnector3">
            <a:avLst>
              <a:gd name="adj1" fmla="val 16394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" name="AutoShape 171">
            <a:extLst>
              <a:ext uri="{FF2B5EF4-FFF2-40B4-BE49-F238E27FC236}">
                <a16:creationId xmlns:a16="http://schemas.microsoft.com/office/drawing/2014/main" id="{AF368FF0-A04D-484D-BFBD-727393A5326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943771" y="3264799"/>
            <a:ext cx="3963075" cy="810529"/>
          </a:xfrm>
          <a:prstGeom prst="bentConnector3">
            <a:avLst>
              <a:gd name="adj1" fmla="val 17146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" name="AutoShape 171">
            <a:extLst>
              <a:ext uri="{FF2B5EF4-FFF2-40B4-BE49-F238E27FC236}">
                <a16:creationId xmlns:a16="http://schemas.microsoft.com/office/drawing/2014/main" id="{7810ADE8-6B01-9C45-9DB3-2A5088EB5EA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946517" y="2812473"/>
            <a:ext cx="3060699" cy="812804"/>
          </a:xfrm>
          <a:prstGeom prst="bentConnector3">
            <a:avLst>
              <a:gd name="adj1" fmla="val 21784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AutoShape 171">
            <a:extLst>
              <a:ext uri="{FF2B5EF4-FFF2-40B4-BE49-F238E27FC236}">
                <a16:creationId xmlns:a16="http://schemas.microsoft.com/office/drawing/2014/main" id="{40908CDD-5011-2948-8189-BBA4A09F5FE2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1358765" y="540999"/>
            <a:ext cx="1146715" cy="1089105"/>
          </a:xfrm>
          <a:prstGeom prst="bentConnector3">
            <a:avLst>
              <a:gd name="adj1" fmla="val 121073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AutoShape 171">
            <a:extLst>
              <a:ext uri="{FF2B5EF4-FFF2-40B4-BE49-F238E27FC236}">
                <a16:creationId xmlns:a16="http://schemas.microsoft.com/office/drawing/2014/main" id="{48852FAB-CB6C-854E-A36B-B61193081AF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273664" y="532825"/>
            <a:ext cx="914400" cy="1097280"/>
          </a:xfrm>
          <a:prstGeom prst="bentConnector3">
            <a:avLst>
              <a:gd name="adj1" fmla="val 123373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" name="AutoShape 171">
            <a:extLst>
              <a:ext uri="{FF2B5EF4-FFF2-40B4-BE49-F238E27FC236}">
                <a16:creationId xmlns:a16="http://schemas.microsoft.com/office/drawing/2014/main" id="{371BF201-67B4-2841-ABB1-E381A98217A6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3238364" y="565845"/>
            <a:ext cx="1097280" cy="109728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7D0034D9-FCAE-CE4F-BBAF-13A0A3C11CA0}"/>
              </a:ext>
            </a:extLst>
          </p:cNvPr>
          <p:cNvCxnSpPr/>
          <p:nvPr/>
        </p:nvCxnSpPr>
        <p:spPr>
          <a:xfrm>
            <a:off x="4725157" y="1553247"/>
            <a:ext cx="0" cy="410561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AutoShape 167">
            <a:extLst>
              <a:ext uri="{FF2B5EF4-FFF2-40B4-BE49-F238E27FC236}">
                <a16:creationId xmlns:a16="http://schemas.microsoft.com/office/drawing/2014/main" id="{424A8C9F-6BD2-4840-81AA-7F48AE41D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064" y="2615712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16" name="AutoShape 167">
            <a:extLst>
              <a:ext uri="{FF2B5EF4-FFF2-40B4-BE49-F238E27FC236}">
                <a16:creationId xmlns:a16="http://schemas.microsoft.com/office/drawing/2014/main" id="{F86EE6F5-935B-C94F-BA23-4402D3848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754" y="2615712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18" name="AutoShape 167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7492" y="202625"/>
            <a:ext cx="1828800" cy="62894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27" name="AutoShape 167">
            <a:extLst>
              <a:ext uri="{FF2B5EF4-FFF2-40B4-BE49-F238E27FC236}">
                <a16:creationId xmlns:a16="http://schemas.microsoft.com/office/drawing/2014/main" id="{A5B9846C-A709-9B45-BD15-25CEE6CC1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583" y="1343861"/>
            <a:ext cx="1828800" cy="628944"/>
          </a:xfrm>
          <a:prstGeom prst="flowChartAlternateProcess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30" name="AutoShape 167">
            <a:extLst>
              <a:ext uri="{FF2B5EF4-FFF2-40B4-BE49-F238E27FC236}">
                <a16:creationId xmlns:a16="http://schemas.microsoft.com/office/drawing/2014/main" id="{1C410E73-2C25-DE48-BC3C-BBD05114E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754" y="1343861"/>
            <a:ext cx="1828800" cy="628944"/>
          </a:xfrm>
          <a:prstGeom prst="flowChartAlternateProcess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31" name="AutoShape 167">
            <a:extLst>
              <a:ext uri="{FF2B5EF4-FFF2-40B4-BE49-F238E27FC236}">
                <a16:creationId xmlns:a16="http://schemas.microsoft.com/office/drawing/2014/main" id="{6D177879-4C36-B541-AC96-90CCB57A3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732" y="2615712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33" name="AutoShape 167">
            <a:extLst>
              <a:ext uri="{FF2B5EF4-FFF2-40B4-BE49-F238E27FC236}">
                <a16:creationId xmlns:a16="http://schemas.microsoft.com/office/drawing/2014/main" id="{5D320656-CE9C-0340-8C77-F0CCBA855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3964" y="215325"/>
            <a:ext cx="1828800" cy="62894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36" name="AutoShape 167">
            <a:extLst>
              <a:ext uri="{FF2B5EF4-FFF2-40B4-BE49-F238E27FC236}">
                <a16:creationId xmlns:a16="http://schemas.microsoft.com/office/drawing/2014/main" id="{69F5393C-D913-DF45-B494-CE6AC558A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7492" y="1343861"/>
            <a:ext cx="1828800" cy="628944"/>
          </a:xfrm>
          <a:prstGeom prst="flowChartAlternateProcess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38" name="AutoShape 167">
            <a:extLst>
              <a:ext uri="{FF2B5EF4-FFF2-40B4-BE49-F238E27FC236}">
                <a16:creationId xmlns:a16="http://schemas.microsoft.com/office/drawing/2014/main" id="{168D976B-D125-5B4B-8162-C30F22A66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364" y="3524468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39" name="AutoShape 167">
            <a:extLst>
              <a:ext uri="{FF2B5EF4-FFF2-40B4-BE49-F238E27FC236}">
                <a16:creationId xmlns:a16="http://schemas.microsoft.com/office/drawing/2014/main" id="{BEF88054-7EE7-6C4C-B7F2-FD66F79E6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754" y="3524468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41" name="AutoShape 167">
            <a:extLst>
              <a:ext uri="{FF2B5EF4-FFF2-40B4-BE49-F238E27FC236}">
                <a16:creationId xmlns:a16="http://schemas.microsoft.com/office/drawing/2014/main" id="{15319330-3487-3647-B621-FD3E194EC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2032" y="3524468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44" name="AutoShape 167">
            <a:extLst>
              <a:ext uri="{FF2B5EF4-FFF2-40B4-BE49-F238E27FC236}">
                <a16:creationId xmlns:a16="http://schemas.microsoft.com/office/drawing/2014/main" id="{32F7F66F-21D4-414F-B5F9-BA0CE0BE0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064" y="4433224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45" name="AutoShape 167">
            <a:extLst>
              <a:ext uri="{FF2B5EF4-FFF2-40B4-BE49-F238E27FC236}">
                <a16:creationId xmlns:a16="http://schemas.microsoft.com/office/drawing/2014/main" id="{6ABCF732-9637-9343-BB13-05F563F39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754" y="4433224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47" name="AutoShape 167">
            <a:extLst>
              <a:ext uri="{FF2B5EF4-FFF2-40B4-BE49-F238E27FC236}">
                <a16:creationId xmlns:a16="http://schemas.microsoft.com/office/drawing/2014/main" id="{D83B5FCB-136A-3F47-9FFA-528AF05F9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732" y="4433224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50" name="AutoShape 167">
            <a:extLst>
              <a:ext uri="{FF2B5EF4-FFF2-40B4-BE49-F238E27FC236}">
                <a16:creationId xmlns:a16="http://schemas.microsoft.com/office/drawing/2014/main" id="{56F1D7FA-D8E6-7E44-824B-B3E18340F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064" y="5341980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51" name="AutoShape 167">
            <a:extLst>
              <a:ext uri="{FF2B5EF4-FFF2-40B4-BE49-F238E27FC236}">
                <a16:creationId xmlns:a16="http://schemas.microsoft.com/office/drawing/2014/main" id="{C8E72869-5DAD-CA47-9092-DB35F22AA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754" y="5341980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cxnSp>
        <p:nvCxnSpPr>
          <p:cNvPr id="161" name="AutoShape 171">
            <a:extLst>
              <a:ext uri="{FF2B5EF4-FFF2-40B4-BE49-F238E27FC236}">
                <a16:creationId xmlns:a16="http://schemas.microsoft.com/office/drawing/2014/main" id="{62627C59-C5A5-B048-849B-BE0EDBCDED5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915017" y="3256973"/>
            <a:ext cx="3975101" cy="838206"/>
          </a:xfrm>
          <a:prstGeom prst="bentConnector3">
            <a:avLst>
              <a:gd name="adj1" fmla="val 16745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AutoShape 171">
            <a:extLst>
              <a:ext uri="{FF2B5EF4-FFF2-40B4-BE49-F238E27FC236}">
                <a16:creationId xmlns:a16="http://schemas.microsoft.com/office/drawing/2014/main" id="{47331B23-FD9C-7C46-9803-0904918CC92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712064" y="532825"/>
            <a:ext cx="914400" cy="1097280"/>
          </a:xfrm>
          <a:prstGeom prst="bentConnector3">
            <a:avLst>
              <a:gd name="adj1" fmla="val 123373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" name="AutoShape 167">
            <a:extLst>
              <a:ext uri="{FF2B5EF4-FFF2-40B4-BE49-F238E27FC236}">
                <a16:creationId xmlns:a16="http://schemas.microsoft.com/office/drawing/2014/main" id="{FE73F057-2839-BD4A-9AEE-E19E50128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5892" y="202625"/>
            <a:ext cx="1828800" cy="62894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65" name="AutoShape 167">
            <a:extLst>
              <a:ext uri="{FF2B5EF4-FFF2-40B4-BE49-F238E27FC236}">
                <a16:creationId xmlns:a16="http://schemas.microsoft.com/office/drawing/2014/main" id="{47F0E74B-3902-F549-AC34-C5446FDB1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3132" y="2615712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68" name="AutoShape 167">
            <a:extLst>
              <a:ext uri="{FF2B5EF4-FFF2-40B4-BE49-F238E27FC236}">
                <a16:creationId xmlns:a16="http://schemas.microsoft.com/office/drawing/2014/main" id="{3E318241-A31C-3C40-A179-57E4AFDAF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5892" y="1343861"/>
            <a:ext cx="1828800" cy="628944"/>
          </a:xfrm>
          <a:prstGeom prst="flowChartAlternateProcess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69" name="AutoShape 167">
            <a:extLst>
              <a:ext uri="{FF2B5EF4-FFF2-40B4-BE49-F238E27FC236}">
                <a16:creationId xmlns:a16="http://schemas.microsoft.com/office/drawing/2014/main" id="{CF2C0829-34BF-1E40-9643-74FD75054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0432" y="3524468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71" name="AutoShape 167">
            <a:extLst>
              <a:ext uri="{FF2B5EF4-FFF2-40B4-BE49-F238E27FC236}">
                <a16:creationId xmlns:a16="http://schemas.microsoft.com/office/drawing/2014/main" id="{87C4ECF9-ED66-2E43-9104-C751E6A30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3132" y="4433224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173" name="AutoShape 167">
            <a:extLst>
              <a:ext uri="{FF2B5EF4-FFF2-40B4-BE49-F238E27FC236}">
                <a16:creationId xmlns:a16="http://schemas.microsoft.com/office/drawing/2014/main" id="{77351724-CE98-684A-9708-E3DD5446B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3132" y="5341980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COPIA E INCOLLA LE ICONE VUOTE</a:t>
            </a:r>
          </a:p>
        </p:txBody>
      </p:sp>
      <p:cxnSp>
        <p:nvCxnSpPr>
          <p:cNvPr id="10" name="AutoShape 171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83019" y="1694578"/>
            <a:ext cx="1498410" cy="81572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0000000-0008-0000-0000-000021000000}"/>
              </a:ext>
            </a:extLst>
          </p:cNvPr>
          <p:cNvCxnSpPr/>
          <p:nvPr/>
        </p:nvCxnSpPr>
        <p:spPr>
          <a:xfrm>
            <a:off x="7057619" y="3104302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0000000-0008-0000-0000-000022000000}"/>
              </a:ext>
            </a:extLst>
          </p:cNvPr>
          <p:cNvCxnSpPr/>
          <p:nvPr/>
        </p:nvCxnSpPr>
        <p:spPr>
          <a:xfrm>
            <a:off x="10375632" y="1691005"/>
            <a:ext cx="0" cy="59690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AutoShape 171">
            <a:extLst>
              <a:ext uri="{FF2B5EF4-FFF2-40B4-BE49-F238E27FC236}">
                <a16:creationId xmlns:a16="http://schemas.microsoft.com/office/drawing/2014/main" id="{5D862AE4-A474-B14F-B58F-AA850C8F9B5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8611697" y="3085252"/>
            <a:ext cx="1003300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71">
            <a:extLst>
              <a:ext uri="{FF2B5EF4-FFF2-40B4-BE49-F238E27FC236}">
                <a16:creationId xmlns:a16="http://schemas.microsoft.com/office/drawing/2014/main" id="{48BA5C9D-C76A-3848-A8E7-D4C927104D6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7165569" y="4038176"/>
            <a:ext cx="1003300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AutoShape 167">
            <a:extLst>
              <a:ext uri="{FF2B5EF4-FFF2-40B4-BE49-F238E27FC236}">
                <a16:creationId xmlns:a16="http://schemas.microsoft.com/office/drawing/2014/main" id="{47D9B208-4CF1-5947-8497-03A7CAE22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8437" y="2760851"/>
            <a:ext cx="1828800" cy="628944"/>
          </a:xfrm>
          <a:prstGeom prst="flowChartAlternateProcess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25" name="AutoShape 167">
            <a:extLst>
              <a:ext uri="{FF2B5EF4-FFF2-40B4-BE49-F238E27FC236}">
                <a16:creationId xmlns:a16="http://schemas.microsoft.com/office/drawing/2014/main" id="{1546CBE1-91B1-364D-A00F-4A8343A4D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11394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26" name="AutoShape 167">
            <a:extLst>
              <a:ext uri="{FF2B5EF4-FFF2-40B4-BE49-F238E27FC236}">
                <a16:creationId xmlns:a16="http://schemas.microsoft.com/office/drawing/2014/main" id="{4A313C00-E19F-D146-B7A7-2E2151593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674" y="1110307"/>
            <a:ext cx="1828800" cy="62894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</p:spTree>
    <p:extLst>
      <p:ext uri="{BB962C8B-B14F-4D97-AF65-F5344CB8AC3E}">
        <p14:creationId xmlns:p14="http://schemas.microsoft.com/office/powerpoint/2010/main" val="50183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099136"/>
              </p:ext>
            </p:extLst>
          </p:nvPr>
        </p:nvGraphicFramePr>
        <p:xfrm>
          <a:off x="822960" y="1050351"/>
          <a:ext cx="10227213" cy="2761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76179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4572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6C8E8BB2-23B8-ED44-AD61-254C6978D9A6}" vid="{7A17A50E-2EC5-1443-AC89-A23A697EE2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IC-Account-Mapping-Template_PowerPoint</Template>
  <TotalTime>1</TotalTime>
  <Words>193</Words>
  <Application>Microsoft Macintosh PowerPoint</Application>
  <PresentationFormat>Widescreen</PresentationFormat>
  <Paragraphs>88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Allison Okonczak</cp:lastModifiedBy>
  <cp:revision>6</cp:revision>
  <cp:lastPrinted>2020-08-31T22:23:58Z</cp:lastPrinted>
  <dcterms:created xsi:type="dcterms:W3CDTF">2023-03-28T00:03:25Z</dcterms:created>
  <dcterms:modified xsi:type="dcterms:W3CDTF">2024-10-30T19:14:18Z</dcterms:modified>
</cp:coreProperties>
</file>