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4" autoAdjust="0"/>
    <p:restoredTop sz="86447"/>
  </p:normalViewPr>
  <p:slideViewPr>
    <p:cSldViewPr snapToGrid="0" snapToObjects="1">
      <p:cViewPr varScale="1">
        <p:scale>
          <a:sx n="62" d="100"/>
          <a:sy n="62" d="100"/>
        </p:scale>
        <p:origin x="72" y="108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it.smartsheet.com/try-it?trp=3801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61359" y="971130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ESEMPIO DI MODELLO SEMPLICE DI CALENDARIO DEI CONTENUTI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538515" y="6477000"/>
            <a:ext cx="1020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DELL’ESEMPIO DI MODELLO SEMPLICE DI CALENDARIO DEI CONTENUTI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PIATTAFORMA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GIOVEDÌ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VENERDÌ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SABATO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DOMENICA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dimostrativo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di prova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di prova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Milestone 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Le migliori ricette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dei 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di carriera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Post dei 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 5 articoli migliori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Nessun post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Campagna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Meeting interno - nessun post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Lancio campagna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campagna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Reportage fotografico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Sondaggio per il pubblico nel fine settimana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Risultati del sondaggio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675657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 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336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Office</cp:lastModifiedBy>
  <cp:revision>5</cp:revision>
  <dcterms:created xsi:type="dcterms:W3CDTF">2023-06-26T23:44:25Z</dcterms:created>
  <dcterms:modified xsi:type="dcterms:W3CDTF">2024-05-09T09:58:07Z</dcterms:modified>
</cp:coreProperties>
</file>