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0F306-FE15-401A-A74E-A81F304D24AB}" v="3" dt="2023-06-26T23:48:51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3" autoAdjust="0"/>
    <p:restoredTop sz="86447"/>
  </p:normalViewPr>
  <p:slideViewPr>
    <p:cSldViewPr snapToGrid="0" snapToObjects="1">
      <p:cViewPr varScale="1">
        <p:scale>
          <a:sx n="61" d="100"/>
          <a:sy n="61" d="100"/>
        </p:scale>
        <p:origin x="84" y="1110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2AE0F306-FE15-401A-A74E-A81F304D24AB}"/>
    <pc:docChg chg="modSld">
      <pc:chgData name="Bess Dunlevy" userId="dd4b9a8537dbe9d0" providerId="LiveId" clId="{2AE0F306-FE15-401A-A74E-A81F304D24AB}" dt="2023-06-26T23:51:55.132" v="75" actId="20577"/>
      <pc:docMkLst>
        <pc:docMk/>
      </pc:docMkLst>
      <pc:sldChg chg="modSp mod">
        <pc:chgData name="Bess Dunlevy" userId="dd4b9a8537dbe9d0" providerId="LiveId" clId="{2AE0F306-FE15-401A-A74E-A81F304D24AB}" dt="2023-06-26T23:48:40.422" v="0" actId="20577"/>
        <pc:sldMkLst>
          <pc:docMk/>
          <pc:sldMk cId="1508588292" sldId="342"/>
        </pc:sldMkLst>
        <pc:spChg chg="mod">
          <ac:chgData name="Bess Dunlevy" userId="dd4b9a8537dbe9d0" providerId="LiveId" clId="{2AE0F306-FE15-401A-A74E-A81F304D24AB}" dt="2023-06-26T23:48:40.422" v="0" actId="20577"/>
          <ac:spMkLst>
            <pc:docMk/>
            <pc:sldMk cId="1508588292" sldId="342"/>
            <ac:spMk id="33" creationId="{143A449B-AAB7-994A-92CE-8F48E2CA7DF6}"/>
          </ac:spMkLst>
        </pc:spChg>
      </pc:sldChg>
      <pc:sldChg chg="modSp mod">
        <pc:chgData name="Bess Dunlevy" userId="dd4b9a8537dbe9d0" providerId="LiveId" clId="{2AE0F306-FE15-401A-A74E-A81F304D24AB}" dt="2023-06-26T23:51:55.132" v="75" actId="20577"/>
        <pc:sldMkLst>
          <pc:docMk/>
          <pc:sldMk cId="3634812223" sldId="354"/>
        </pc:sldMkLst>
        <pc:graphicFrameChg chg="mod modGraphic">
          <ac:chgData name="Bess Dunlevy" userId="dd4b9a8537dbe9d0" providerId="LiveId" clId="{2AE0F306-FE15-401A-A74E-A81F304D24AB}" dt="2023-06-26T23:51:55.132" v="75" actId="20577"/>
          <ac:graphicFrameMkLst>
            <pc:docMk/>
            <pc:sldMk cId="3634812223" sldId="354"/>
            <ac:graphicFrameMk id="2" creationId="{9D38ADDE-708E-A9E6-3914-D86A6CD905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6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it.smartsheet.com/try-it?trp=3801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61358" y="971130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6950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SEMPLICE DI CALENDARIO DEI CONTENUTI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136900" y="6477000"/>
            <a:ext cx="8610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PRESENTAZIONE DEL MODELLO SEMPLICE DI CALENDARIO DEI CONTENUTI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417257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PIATTAFORMA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GIOVEDÌ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VENERDÌ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SABATO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DOMENICA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Contenuto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ALTRO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ARGOMENTO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50191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 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5</TotalTime>
  <Words>211</Words>
  <Application>Microsoft Office PowerPoint</Application>
  <PresentationFormat>Widescreen</PresentationFormat>
  <Paragraphs>109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Office</cp:lastModifiedBy>
  <cp:revision>6</cp:revision>
  <dcterms:created xsi:type="dcterms:W3CDTF">2023-06-26T23:44:25Z</dcterms:created>
  <dcterms:modified xsi:type="dcterms:W3CDTF">2024-05-09T09:53:38Z</dcterms:modified>
</cp:coreProperties>
</file>