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8" r:id="rId2"/>
    <p:sldId id="31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2" autoAdjust="0"/>
    <p:restoredTop sz="86447"/>
  </p:normalViewPr>
  <p:slideViewPr>
    <p:cSldViewPr snapToGrid="0" snapToObjects="1">
      <p:cViewPr varScale="1">
        <p:scale>
          <a:sx n="63" d="100"/>
          <a:sy n="63" d="100"/>
        </p:scale>
        <p:origin x="66" y="10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454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ESEMPIO DI DIAGRAMMA DELLE MILESTONE DI GESTIONE DEL PROGETTO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86862" y="178871"/>
            <a:ext cx="2170993" cy="431800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PREPARAZIONE DEL PROGETTO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861578" cy="1883885"/>
            <a:chOff x="2485615" y="1006539"/>
            <a:chExt cx="1861578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01655" cy="1144028"/>
              <a:chOff x="1661859" y="677492"/>
              <a:chExt cx="1501655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1393191" cy="737628"/>
                <a:chOff x="1661859" y="677492"/>
                <a:chExt cx="1393191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1393191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 dirty="0">
                      <a:latin typeface="Century Gothic" panose="020B0502020202020204" pitchFamily="34" charset="0"/>
                    </a:rPr>
                    <a:t>Approvazione degli stakeholder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01655" cy="406400"/>
                <a:chOff x="1661859" y="1469410"/>
                <a:chExt cx="1501655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01654" cy="12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Approvazione piano finanziario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2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612700" cy="1883885"/>
            <a:chOff x="2485615" y="1006539"/>
            <a:chExt cx="261270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252777" cy="1144028"/>
              <a:chOff x="1661859" y="677492"/>
              <a:chExt cx="225277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252777" cy="737628"/>
                <a:chOff x="1661859" y="677492"/>
                <a:chExt cx="2252777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252777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 dirty="0">
                      <a:latin typeface="Century Gothic" panose="020B0502020202020204" pitchFamily="34" charset="0"/>
                    </a:rPr>
                    <a:t>Condividi / Presenta il progetto ai membri del team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633756" cy="1883885"/>
            <a:chOff x="2485615" y="1006539"/>
            <a:chExt cx="1633756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73833" cy="1144028"/>
              <a:chOff x="1661859" y="677492"/>
              <a:chExt cx="1273833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Assegna attività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73833" cy="406400"/>
                <a:chOff x="1661859" y="1469410"/>
                <a:chExt cx="1273833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73832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Beta Testing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03787" cy="406400"/>
                <a:chOff x="1661859" y="1469410"/>
                <a:chExt cx="1203787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03787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835684" cy="1883885"/>
            <a:chOff x="2485615" y="1006539"/>
            <a:chExt cx="1835684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475761" cy="1144028"/>
              <a:chOff x="1661859" y="677492"/>
              <a:chExt cx="1475761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Beta Testing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75761" cy="406400"/>
                <a:chOff x="1661859" y="1469410"/>
                <a:chExt cx="147576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75761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789964" cy="1883885"/>
            <a:chOff x="2485615" y="1006539"/>
            <a:chExt cx="1789964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430041" cy="1144028"/>
              <a:chOff x="1661859" y="677492"/>
              <a:chExt cx="1430041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Avvio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30041" cy="406400"/>
                <a:chOff x="1661859" y="1469410"/>
                <a:chExt cx="143004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3004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PROGETTO COMPLETATO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1117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DIAGRAMMA DELLE MILESTONE DI GESTIONE DEL PROGETTO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PREPARAZIONE DEL PROGETTO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09430" cy="1883885"/>
            <a:chOff x="2485615" y="1006539"/>
            <a:chExt cx="160943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49507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726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782650" cy="1883885"/>
            <a:chOff x="2485615" y="1006539"/>
            <a:chExt cx="1782650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422727" cy="1144028"/>
              <a:chOff x="1661859" y="677492"/>
              <a:chExt cx="1422727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22727" cy="406400"/>
                <a:chOff x="1661859" y="1469410"/>
                <a:chExt cx="1422727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22727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815170" cy="1883885"/>
            <a:chOff x="2485615" y="1006539"/>
            <a:chExt cx="181517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455247" cy="1144028"/>
              <a:chOff x="1661859" y="677492"/>
              <a:chExt cx="145524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55247" cy="406400"/>
                <a:chOff x="1661859" y="1469410"/>
                <a:chExt cx="1455247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5524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609430" cy="1883885"/>
            <a:chOff x="2485615" y="1006539"/>
            <a:chExt cx="1609430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1491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717894" cy="1883885"/>
            <a:chOff x="2485615" y="1006539"/>
            <a:chExt cx="1717894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5797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672174" cy="1883885"/>
            <a:chOff x="2485615" y="1006539"/>
            <a:chExt cx="1672174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312251" cy="1144028"/>
              <a:chOff x="1661859" y="677492"/>
              <a:chExt cx="1312251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12251" cy="406400"/>
                <a:chOff x="1661859" y="1469410"/>
                <a:chExt cx="131225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12251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670216" cy="1883885"/>
            <a:chOff x="2485615" y="1006539"/>
            <a:chExt cx="1670216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310293" cy="1144028"/>
              <a:chOff x="1661859" y="677492"/>
              <a:chExt cx="1310293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10293" cy="406400"/>
                <a:chOff x="1661859" y="1469410"/>
                <a:chExt cx="1310293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1029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805758" cy="1883885"/>
            <a:chOff x="2485615" y="1006539"/>
            <a:chExt cx="1805758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445835" cy="1144028"/>
              <a:chOff x="1661859" y="677492"/>
              <a:chExt cx="1445835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45835" cy="406400"/>
                <a:chOff x="1661859" y="1469410"/>
                <a:chExt cx="1445835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45834" cy="1271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760038" cy="1883885"/>
            <a:chOff x="2485615" y="1006539"/>
            <a:chExt cx="1760038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400115" cy="1144028"/>
              <a:chOff x="1661859" y="677492"/>
              <a:chExt cx="1400115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MILESTONE</a:t>
                  </a:r>
                  <a:r>
                    <a:rPr lang="it-IT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it-IT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it-IT" sz="1200">
                      <a:latin typeface="Century Gothic" panose="020B0502020202020204" pitchFamily="34" charset="0"/>
                    </a:rPr>
                    <a:t>Descrizione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00115" cy="406400"/>
                <a:chOff x="1661859" y="1469410"/>
                <a:chExt cx="1400115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00115" cy="1723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it-IT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DATA DI SCADENZA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it-IT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it-IT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PROGETTO COMPLETATO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2956</TotalTime>
  <Words>285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13</cp:revision>
  <dcterms:created xsi:type="dcterms:W3CDTF">2023-08-14T02:32:27Z</dcterms:created>
  <dcterms:modified xsi:type="dcterms:W3CDTF">2024-05-16T10:13:33Z</dcterms:modified>
</cp:coreProperties>
</file>